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6"/>
  </p:notesMasterIdLst>
  <p:sldIdLst>
    <p:sldId id="433" r:id="rId2"/>
    <p:sldId id="434" r:id="rId3"/>
    <p:sldId id="4019" r:id="rId4"/>
    <p:sldId id="2367" r:id="rId5"/>
    <p:sldId id="2368" r:id="rId6"/>
    <p:sldId id="2369" r:id="rId7"/>
    <p:sldId id="2372" r:id="rId8"/>
    <p:sldId id="2373" r:id="rId9"/>
    <p:sldId id="3970" r:id="rId10"/>
    <p:sldId id="2375" r:id="rId11"/>
    <p:sldId id="2376" r:id="rId12"/>
    <p:sldId id="4003" r:id="rId13"/>
    <p:sldId id="2378" r:id="rId14"/>
    <p:sldId id="2379" r:id="rId15"/>
    <p:sldId id="2380" r:id="rId16"/>
    <p:sldId id="2381" r:id="rId17"/>
    <p:sldId id="2382" r:id="rId18"/>
    <p:sldId id="2383" r:id="rId19"/>
    <p:sldId id="4004" r:id="rId20"/>
    <p:sldId id="4005" r:id="rId21"/>
    <p:sldId id="2387" r:id="rId22"/>
    <p:sldId id="2388" r:id="rId23"/>
    <p:sldId id="2389" r:id="rId24"/>
    <p:sldId id="2390" r:id="rId25"/>
    <p:sldId id="2391" r:id="rId26"/>
    <p:sldId id="2392" r:id="rId27"/>
    <p:sldId id="3980" r:id="rId28"/>
    <p:sldId id="3981" r:id="rId29"/>
    <p:sldId id="2393" r:id="rId30"/>
    <p:sldId id="2394" r:id="rId31"/>
    <p:sldId id="2395" r:id="rId32"/>
    <p:sldId id="2396" r:id="rId33"/>
    <p:sldId id="2397" r:id="rId34"/>
    <p:sldId id="2398" r:id="rId35"/>
    <p:sldId id="2399" r:id="rId36"/>
    <p:sldId id="4006" r:id="rId37"/>
    <p:sldId id="4007" r:id="rId38"/>
    <p:sldId id="2400" r:id="rId39"/>
    <p:sldId id="2401" r:id="rId40"/>
    <p:sldId id="2402" r:id="rId41"/>
    <p:sldId id="2403" r:id="rId42"/>
    <p:sldId id="2404" r:id="rId43"/>
    <p:sldId id="2405" r:id="rId44"/>
    <p:sldId id="3985" r:id="rId45"/>
    <p:sldId id="3988" r:id="rId46"/>
    <p:sldId id="3986" r:id="rId47"/>
    <p:sldId id="3987" r:id="rId48"/>
    <p:sldId id="4010" r:id="rId49"/>
    <p:sldId id="4008" r:id="rId50"/>
    <p:sldId id="2406" r:id="rId51"/>
    <p:sldId id="2407" r:id="rId52"/>
    <p:sldId id="4011" r:id="rId53"/>
    <p:sldId id="4012" r:id="rId54"/>
    <p:sldId id="4013" r:id="rId55"/>
    <p:sldId id="4014" r:id="rId56"/>
    <p:sldId id="4015" r:id="rId57"/>
    <p:sldId id="4016" r:id="rId58"/>
    <p:sldId id="4018" r:id="rId59"/>
    <p:sldId id="4017" r:id="rId60"/>
    <p:sldId id="450" r:id="rId61"/>
    <p:sldId id="451" r:id="rId62"/>
    <p:sldId id="4020" r:id="rId63"/>
    <p:sldId id="2409" r:id="rId64"/>
    <p:sldId id="2410" r:id="rId65"/>
    <p:sldId id="2411" r:id="rId66"/>
    <p:sldId id="4021" r:id="rId67"/>
    <p:sldId id="4022" r:id="rId68"/>
    <p:sldId id="2413" r:id="rId69"/>
    <p:sldId id="2414" r:id="rId70"/>
    <p:sldId id="2415" r:id="rId71"/>
    <p:sldId id="2416" r:id="rId72"/>
    <p:sldId id="4023" r:id="rId73"/>
    <p:sldId id="4024" r:id="rId74"/>
    <p:sldId id="4025" r:id="rId75"/>
    <p:sldId id="2419" r:id="rId76"/>
    <p:sldId id="2420" r:id="rId77"/>
    <p:sldId id="2421" r:id="rId78"/>
    <p:sldId id="2422" r:id="rId79"/>
    <p:sldId id="2423" r:id="rId80"/>
    <p:sldId id="2424" r:id="rId81"/>
    <p:sldId id="2425" r:id="rId82"/>
    <p:sldId id="4026" r:id="rId83"/>
    <p:sldId id="4027" r:id="rId84"/>
    <p:sldId id="4028" r:id="rId85"/>
    <p:sldId id="2437" r:id="rId86"/>
    <p:sldId id="2438" r:id="rId87"/>
    <p:sldId id="2439" r:id="rId88"/>
    <p:sldId id="2440" r:id="rId89"/>
    <p:sldId id="2441" r:id="rId90"/>
    <p:sldId id="2442" r:id="rId91"/>
    <p:sldId id="2446" r:id="rId92"/>
    <p:sldId id="2447" r:id="rId93"/>
    <p:sldId id="2448" r:id="rId94"/>
    <p:sldId id="2449" r:id="rId95"/>
    <p:sldId id="2450" r:id="rId96"/>
    <p:sldId id="4029" r:id="rId97"/>
    <p:sldId id="4030" r:id="rId98"/>
    <p:sldId id="4031" r:id="rId99"/>
    <p:sldId id="4032" r:id="rId100"/>
    <p:sldId id="4033" r:id="rId101"/>
    <p:sldId id="4034" r:id="rId102"/>
    <p:sldId id="2454" r:id="rId103"/>
    <p:sldId id="2455" r:id="rId104"/>
    <p:sldId id="2456" r:id="rId105"/>
    <p:sldId id="2457" r:id="rId106"/>
    <p:sldId id="2458" r:id="rId107"/>
    <p:sldId id="2459" r:id="rId108"/>
    <p:sldId id="2460" r:id="rId109"/>
    <p:sldId id="3989" r:id="rId110"/>
    <p:sldId id="2461" r:id="rId111"/>
    <p:sldId id="4035" r:id="rId112"/>
    <p:sldId id="2466" r:id="rId113"/>
    <p:sldId id="2467" r:id="rId114"/>
    <p:sldId id="4036" r:id="rId115"/>
    <p:sldId id="4037" r:id="rId116"/>
    <p:sldId id="4038" r:id="rId117"/>
    <p:sldId id="4039" r:id="rId118"/>
    <p:sldId id="4040" r:id="rId119"/>
    <p:sldId id="4041" r:id="rId120"/>
    <p:sldId id="4042" r:id="rId121"/>
    <p:sldId id="4043" r:id="rId122"/>
    <p:sldId id="741" r:id="rId123"/>
    <p:sldId id="742" r:id="rId124"/>
    <p:sldId id="2469" r:id="rId125"/>
    <p:sldId id="4044" r:id="rId126"/>
    <p:sldId id="2474" r:id="rId127"/>
    <p:sldId id="2475" r:id="rId128"/>
    <p:sldId id="2476" r:id="rId129"/>
    <p:sldId id="2477" r:id="rId130"/>
    <p:sldId id="2478" r:id="rId131"/>
    <p:sldId id="4045" r:id="rId132"/>
    <p:sldId id="4046" r:id="rId133"/>
    <p:sldId id="4047" r:id="rId134"/>
    <p:sldId id="2480" r:id="rId135"/>
    <p:sldId id="2481" r:id="rId136"/>
    <p:sldId id="2482" r:id="rId137"/>
    <p:sldId id="2483" r:id="rId138"/>
    <p:sldId id="2484" r:id="rId139"/>
    <p:sldId id="2485" r:id="rId140"/>
    <p:sldId id="2486" r:id="rId141"/>
    <p:sldId id="3999" r:id="rId142"/>
    <p:sldId id="2491" r:id="rId143"/>
    <p:sldId id="2492" r:id="rId144"/>
    <p:sldId id="2493" r:id="rId145"/>
    <p:sldId id="2494" r:id="rId146"/>
    <p:sldId id="2495" r:id="rId147"/>
    <p:sldId id="2496" r:id="rId148"/>
    <p:sldId id="4048" r:id="rId149"/>
    <p:sldId id="4049" r:id="rId150"/>
    <p:sldId id="2499" r:id="rId151"/>
    <p:sldId id="2500" r:id="rId152"/>
    <p:sldId id="2501" r:id="rId153"/>
    <p:sldId id="2502" r:id="rId154"/>
    <p:sldId id="2503" r:id="rId155"/>
    <p:sldId id="2504" r:id="rId156"/>
    <p:sldId id="4052" r:id="rId157"/>
    <p:sldId id="4050" r:id="rId158"/>
    <p:sldId id="4051" r:id="rId159"/>
    <p:sldId id="2514" r:id="rId160"/>
    <p:sldId id="2515" r:id="rId161"/>
    <p:sldId id="2516" r:id="rId162"/>
    <p:sldId id="2517" r:id="rId163"/>
    <p:sldId id="2518" r:id="rId164"/>
    <p:sldId id="2519" r:id="rId165"/>
    <p:sldId id="2520" r:id="rId166"/>
    <p:sldId id="3997" r:id="rId167"/>
    <p:sldId id="3998" r:id="rId168"/>
    <p:sldId id="2521" r:id="rId169"/>
    <p:sldId id="2522" r:id="rId170"/>
    <p:sldId id="4053" r:id="rId171"/>
    <p:sldId id="4054" r:id="rId172"/>
    <p:sldId id="4055" r:id="rId173"/>
    <p:sldId id="4056" r:id="rId174"/>
    <p:sldId id="4058" r:id="rId175"/>
    <p:sldId id="4059" r:id="rId176"/>
    <p:sldId id="4057" r:id="rId177"/>
    <p:sldId id="2523" r:id="rId178"/>
    <p:sldId id="4060" r:id="rId179"/>
    <p:sldId id="4061" r:id="rId180"/>
    <p:sldId id="4062" r:id="rId181"/>
    <p:sldId id="4064" r:id="rId182"/>
    <p:sldId id="4065" r:id="rId183"/>
    <p:sldId id="4066" r:id="rId184"/>
    <p:sldId id="4067" r:id="rId185"/>
    <p:sldId id="4068" r:id="rId186"/>
    <p:sldId id="4069" r:id="rId187"/>
    <p:sldId id="4063" r:id="rId188"/>
    <p:sldId id="4000" r:id="rId189"/>
    <p:sldId id="2525" r:id="rId190"/>
    <p:sldId id="2526" r:id="rId191"/>
    <p:sldId id="2527" r:id="rId192"/>
    <p:sldId id="2528" r:id="rId193"/>
    <p:sldId id="2529" r:id="rId194"/>
    <p:sldId id="2530" r:id="rId195"/>
    <p:sldId id="4070" r:id="rId196"/>
    <p:sldId id="2531" r:id="rId197"/>
    <p:sldId id="2539" r:id="rId198"/>
    <p:sldId id="2540" r:id="rId199"/>
    <p:sldId id="2541" r:id="rId200"/>
    <p:sldId id="2542" r:id="rId201"/>
    <p:sldId id="2543" r:id="rId202"/>
    <p:sldId id="2544" r:id="rId203"/>
    <p:sldId id="2550" r:id="rId204"/>
    <p:sldId id="2551" r:id="rId205"/>
    <p:sldId id="2552" r:id="rId206"/>
    <p:sldId id="2553" r:id="rId207"/>
    <p:sldId id="2554" r:id="rId208"/>
    <p:sldId id="2555" r:id="rId209"/>
    <p:sldId id="4071" r:id="rId210"/>
    <p:sldId id="2558" r:id="rId211"/>
    <p:sldId id="2559" r:id="rId212"/>
    <p:sldId id="2560" r:id="rId213"/>
    <p:sldId id="2561" r:id="rId214"/>
    <p:sldId id="2562" r:id="rId215"/>
    <p:sldId id="4072" r:id="rId216"/>
    <p:sldId id="4073" r:id="rId217"/>
    <p:sldId id="4074" r:id="rId218"/>
    <p:sldId id="4075" r:id="rId219"/>
    <p:sldId id="4076" r:id="rId220"/>
    <p:sldId id="4077" r:id="rId221"/>
    <p:sldId id="4078" r:id="rId222"/>
    <p:sldId id="4079" r:id="rId223"/>
    <p:sldId id="4080" r:id="rId224"/>
    <p:sldId id="2566" r:id="rId225"/>
    <p:sldId id="2567" r:id="rId226"/>
    <p:sldId id="2568" r:id="rId227"/>
    <p:sldId id="2569" r:id="rId228"/>
    <p:sldId id="2570" r:id="rId229"/>
    <p:sldId id="2571" r:id="rId230"/>
    <p:sldId id="2572" r:id="rId231"/>
    <p:sldId id="4090" r:id="rId232"/>
    <p:sldId id="4001" r:id="rId233"/>
    <p:sldId id="4002" r:id="rId234"/>
    <p:sldId id="4081" r:id="rId235"/>
    <p:sldId id="4082" r:id="rId236"/>
    <p:sldId id="4083" r:id="rId237"/>
    <p:sldId id="4084" r:id="rId238"/>
    <p:sldId id="2573" r:id="rId239"/>
    <p:sldId id="2574" r:id="rId240"/>
    <p:sldId id="4085" r:id="rId241"/>
    <p:sldId id="4086" r:id="rId242"/>
    <p:sldId id="4087" r:id="rId243"/>
    <p:sldId id="4088" r:id="rId244"/>
    <p:sldId id="4089" r:id="rId245"/>
    <p:sldId id="4091" r:id="rId246"/>
    <p:sldId id="4092" r:id="rId247"/>
    <p:sldId id="4093" r:id="rId248"/>
    <p:sldId id="4094" r:id="rId249"/>
    <p:sldId id="4095" r:id="rId250"/>
    <p:sldId id="4096" r:id="rId251"/>
    <p:sldId id="4097" r:id="rId252"/>
    <p:sldId id="4098" r:id="rId253"/>
    <p:sldId id="4099" r:id="rId254"/>
    <p:sldId id="4100" r:id="rId255"/>
    <p:sldId id="4101" r:id="rId256"/>
    <p:sldId id="4102" r:id="rId257"/>
    <p:sldId id="4103" r:id="rId258"/>
    <p:sldId id="4275" r:id="rId259"/>
    <p:sldId id="4276" r:id="rId260"/>
    <p:sldId id="4104" r:id="rId261"/>
    <p:sldId id="4105" r:id="rId262"/>
    <p:sldId id="4106" r:id="rId263"/>
    <p:sldId id="4107" r:id="rId264"/>
    <p:sldId id="4108" r:id="rId265"/>
    <p:sldId id="4277" r:id="rId266"/>
    <p:sldId id="4278" r:id="rId267"/>
    <p:sldId id="4279" r:id="rId268"/>
    <p:sldId id="4280" r:id="rId269"/>
    <p:sldId id="4109" r:id="rId270"/>
    <p:sldId id="4110" r:id="rId271"/>
    <p:sldId id="4111" r:id="rId272"/>
    <p:sldId id="4112" r:id="rId273"/>
    <p:sldId id="4113" r:id="rId274"/>
    <p:sldId id="4114" r:id="rId275"/>
    <p:sldId id="4115" r:id="rId276"/>
    <p:sldId id="4116" r:id="rId277"/>
    <p:sldId id="4117" r:id="rId278"/>
    <p:sldId id="4118" r:id="rId279"/>
    <p:sldId id="4119" r:id="rId280"/>
    <p:sldId id="4120" r:id="rId281"/>
    <p:sldId id="4121" r:id="rId282"/>
    <p:sldId id="4281" r:id="rId283"/>
    <p:sldId id="4282" r:id="rId284"/>
    <p:sldId id="4286" r:id="rId285"/>
    <p:sldId id="4283" r:id="rId286"/>
    <p:sldId id="4284" r:id="rId287"/>
    <p:sldId id="4285" r:id="rId288"/>
    <p:sldId id="4122" r:id="rId289"/>
    <p:sldId id="4123" r:id="rId290"/>
    <p:sldId id="4124" r:id="rId291"/>
    <p:sldId id="4125" r:id="rId292"/>
    <p:sldId id="4126" r:id="rId293"/>
    <p:sldId id="4127" r:id="rId294"/>
    <p:sldId id="4128" r:id="rId295"/>
    <p:sldId id="4129" r:id="rId296"/>
    <p:sldId id="4287" r:id="rId297"/>
    <p:sldId id="4288" r:id="rId298"/>
    <p:sldId id="4289" r:id="rId299"/>
    <p:sldId id="4290" r:id="rId300"/>
    <p:sldId id="4291" r:id="rId301"/>
    <p:sldId id="4298" r:id="rId302"/>
    <p:sldId id="4292" r:id="rId303"/>
    <p:sldId id="4293" r:id="rId304"/>
    <p:sldId id="4294" r:id="rId305"/>
    <p:sldId id="4295" r:id="rId306"/>
    <p:sldId id="4299" r:id="rId307"/>
    <p:sldId id="4296" r:id="rId308"/>
    <p:sldId id="4297" r:id="rId309"/>
    <p:sldId id="4130" r:id="rId310"/>
    <p:sldId id="4136" r:id="rId311"/>
    <p:sldId id="4131" r:id="rId312"/>
    <p:sldId id="4132" r:id="rId313"/>
    <p:sldId id="4133" r:id="rId314"/>
    <p:sldId id="4134" r:id="rId315"/>
    <p:sldId id="4135" r:id="rId316"/>
    <p:sldId id="4137" r:id="rId317"/>
    <p:sldId id="4138" r:id="rId318"/>
    <p:sldId id="4139" r:id="rId319"/>
    <p:sldId id="4140" r:id="rId320"/>
    <p:sldId id="4141" r:id="rId321"/>
    <p:sldId id="4142" r:id="rId322"/>
    <p:sldId id="4144" r:id="rId323"/>
    <p:sldId id="4145" r:id="rId324"/>
    <p:sldId id="4146" r:id="rId325"/>
    <p:sldId id="4147" r:id="rId326"/>
    <p:sldId id="4148" r:id="rId327"/>
    <p:sldId id="4149" r:id="rId328"/>
    <p:sldId id="4300" r:id="rId329"/>
    <p:sldId id="4301" r:id="rId330"/>
    <p:sldId id="4302" r:id="rId331"/>
    <p:sldId id="4150" r:id="rId332"/>
    <p:sldId id="4151" r:id="rId333"/>
    <p:sldId id="4152" r:id="rId334"/>
    <p:sldId id="4325" r:id="rId335"/>
    <p:sldId id="4153" r:id="rId336"/>
    <p:sldId id="4154" r:id="rId337"/>
    <p:sldId id="4303" r:id="rId338"/>
    <p:sldId id="4304" r:id="rId339"/>
    <p:sldId id="4305" r:id="rId340"/>
    <p:sldId id="4306" r:id="rId341"/>
    <p:sldId id="4307" r:id="rId342"/>
    <p:sldId id="4155" r:id="rId343"/>
    <p:sldId id="4156" r:id="rId344"/>
    <p:sldId id="4157" r:id="rId345"/>
    <p:sldId id="4158" r:id="rId346"/>
    <p:sldId id="4159" r:id="rId347"/>
    <p:sldId id="4160" r:id="rId348"/>
    <p:sldId id="4161" r:id="rId349"/>
    <p:sldId id="4308" r:id="rId350"/>
    <p:sldId id="4309" r:id="rId351"/>
    <p:sldId id="4310" r:id="rId352"/>
    <p:sldId id="4311" r:id="rId353"/>
    <p:sldId id="4312" r:id="rId354"/>
    <p:sldId id="4313" r:id="rId355"/>
    <p:sldId id="4162" r:id="rId356"/>
    <p:sldId id="4163" r:id="rId357"/>
    <p:sldId id="4164" r:id="rId358"/>
    <p:sldId id="4165" r:id="rId359"/>
    <p:sldId id="4326" r:id="rId360"/>
    <p:sldId id="4166" r:id="rId361"/>
    <p:sldId id="4167" r:id="rId362"/>
    <p:sldId id="4314" r:id="rId363"/>
    <p:sldId id="4327" r:id="rId364"/>
    <p:sldId id="4315" r:id="rId365"/>
    <p:sldId id="4316" r:id="rId366"/>
    <p:sldId id="4317" r:id="rId367"/>
    <p:sldId id="4328" r:id="rId368"/>
    <p:sldId id="4318" r:id="rId369"/>
    <p:sldId id="4319" r:id="rId370"/>
    <p:sldId id="4320" r:id="rId371"/>
    <p:sldId id="4168" r:id="rId372"/>
    <p:sldId id="4169" r:id="rId373"/>
    <p:sldId id="4170" r:id="rId374"/>
    <p:sldId id="4171" r:id="rId375"/>
    <p:sldId id="4172" r:id="rId376"/>
    <p:sldId id="4173" r:id="rId377"/>
    <p:sldId id="4406" r:id="rId378"/>
    <p:sldId id="4321" r:id="rId379"/>
    <p:sldId id="4174" r:id="rId380"/>
    <p:sldId id="4175" r:id="rId381"/>
    <p:sldId id="4322" r:id="rId382"/>
    <p:sldId id="4323" r:id="rId383"/>
    <p:sldId id="4176" r:id="rId384"/>
    <p:sldId id="4182" r:id="rId385"/>
    <p:sldId id="4177" r:id="rId386"/>
    <p:sldId id="4178" r:id="rId387"/>
    <p:sldId id="4179" r:id="rId388"/>
    <p:sldId id="4180" r:id="rId389"/>
    <p:sldId id="4324" r:id="rId390"/>
    <p:sldId id="4181" r:id="rId391"/>
    <p:sldId id="4183" r:id="rId392"/>
    <p:sldId id="4184" r:id="rId393"/>
    <p:sldId id="4185" r:id="rId394"/>
    <p:sldId id="4186" r:id="rId395"/>
    <p:sldId id="4187" r:id="rId396"/>
    <p:sldId id="4188" r:id="rId397"/>
    <p:sldId id="4189" r:id="rId398"/>
    <p:sldId id="4329" r:id="rId399"/>
    <p:sldId id="4366" r:id="rId400"/>
    <p:sldId id="4330" r:id="rId401"/>
    <p:sldId id="4331" r:id="rId402"/>
    <p:sldId id="4190" r:id="rId403"/>
    <p:sldId id="4191" r:id="rId404"/>
    <p:sldId id="4192" r:id="rId405"/>
    <p:sldId id="4193" r:id="rId406"/>
    <p:sldId id="4194" r:id="rId407"/>
    <p:sldId id="4195" r:id="rId408"/>
    <p:sldId id="4332" r:id="rId409"/>
    <p:sldId id="4333" r:id="rId410"/>
    <p:sldId id="4334" r:id="rId411"/>
    <p:sldId id="4335" r:id="rId412"/>
    <p:sldId id="4407" r:id="rId413"/>
    <p:sldId id="4336" r:id="rId414"/>
    <p:sldId id="4337" r:id="rId415"/>
    <p:sldId id="4338" r:id="rId416"/>
    <p:sldId id="4339" r:id="rId417"/>
    <p:sldId id="4367" r:id="rId418"/>
    <p:sldId id="4340" r:id="rId419"/>
    <p:sldId id="4408" r:id="rId420"/>
    <p:sldId id="4341" r:id="rId421"/>
    <p:sldId id="4342" r:id="rId422"/>
    <p:sldId id="4368" r:id="rId423"/>
    <p:sldId id="4343" r:id="rId424"/>
    <p:sldId id="4344" r:id="rId425"/>
    <p:sldId id="4345" r:id="rId426"/>
    <p:sldId id="4196" r:id="rId427"/>
    <p:sldId id="4197" r:id="rId428"/>
    <p:sldId id="4198" r:id="rId429"/>
    <p:sldId id="4199" r:id="rId430"/>
    <p:sldId id="4200" r:id="rId431"/>
    <p:sldId id="4346" r:id="rId432"/>
    <p:sldId id="4347" r:id="rId433"/>
    <p:sldId id="4348" r:id="rId434"/>
    <p:sldId id="4349" r:id="rId435"/>
    <p:sldId id="4201" r:id="rId436"/>
    <p:sldId id="4202" r:id="rId437"/>
    <p:sldId id="4203" r:id="rId438"/>
    <p:sldId id="4204" r:id="rId439"/>
    <p:sldId id="4205" r:id="rId440"/>
    <p:sldId id="4206" r:id="rId441"/>
    <p:sldId id="4207" r:id="rId442"/>
    <p:sldId id="4350" r:id="rId443"/>
    <p:sldId id="4208" r:id="rId444"/>
    <p:sldId id="4209" r:id="rId445"/>
    <p:sldId id="4210" r:id="rId446"/>
    <p:sldId id="4211" r:id="rId447"/>
    <p:sldId id="4212" r:id="rId448"/>
    <p:sldId id="4213" r:id="rId449"/>
    <p:sldId id="4351" r:id="rId450"/>
    <p:sldId id="4352" r:id="rId451"/>
    <p:sldId id="4214" r:id="rId452"/>
    <p:sldId id="4215" r:id="rId453"/>
    <p:sldId id="4216" r:id="rId454"/>
    <p:sldId id="4217" r:id="rId455"/>
    <p:sldId id="4218" r:id="rId456"/>
    <p:sldId id="4219" r:id="rId457"/>
    <p:sldId id="4220" r:id="rId458"/>
    <p:sldId id="4365" r:id="rId459"/>
    <p:sldId id="4221" r:id="rId460"/>
    <p:sldId id="4353" r:id="rId461"/>
    <p:sldId id="4354" r:id="rId462"/>
    <p:sldId id="4355" r:id="rId463"/>
    <p:sldId id="4356" r:id="rId464"/>
    <p:sldId id="4357" r:id="rId465"/>
    <p:sldId id="4358" r:id="rId466"/>
    <p:sldId id="4359" r:id="rId467"/>
    <p:sldId id="4360" r:id="rId468"/>
    <p:sldId id="4361" r:id="rId469"/>
    <p:sldId id="4362" r:id="rId470"/>
    <p:sldId id="4363" r:id="rId471"/>
    <p:sldId id="4364" r:id="rId472"/>
    <p:sldId id="4222" r:id="rId473"/>
    <p:sldId id="4228" r:id="rId474"/>
    <p:sldId id="4223" r:id="rId475"/>
    <p:sldId id="4224" r:id="rId476"/>
    <p:sldId id="4225" r:id="rId477"/>
    <p:sldId id="4227" r:id="rId478"/>
    <p:sldId id="4229" r:id="rId479"/>
    <p:sldId id="4230" r:id="rId480"/>
    <p:sldId id="4231" r:id="rId481"/>
    <p:sldId id="4232" r:id="rId482"/>
    <p:sldId id="4233" r:id="rId483"/>
    <p:sldId id="4234" r:id="rId484"/>
    <p:sldId id="4235" r:id="rId485"/>
    <p:sldId id="4236" r:id="rId486"/>
    <p:sldId id="4237" r:id="rId487"/>
    <p:sldId id="4238" r:id="rId488"/>
    <p:sldId id="4239" r:id="rId489"/>
    <p:sldId id="4240" r:id="rId490"/>
    <p:sldId id="4241" r:id="rId491"/>
    <p:sldId id="4242" r:id="rId492"/>
    <p:sldId id="4243" r:id="rId493"/>
    <p:sldId id="4244" r:id="rId494"/>
    <p:sldId id="4245" r:id="rId495"/>
    <p:sldId id="4246" r:id="rId496"/>
    <p:sldId id="4369" r:id="rId497"/>
    <p:sldId id="4370" r:id="rId498"/>
    <p:sldId id="4371" r:id="rId499"/>
    <p:sldId id="4372" r:id="rId500"/>
    <p:sldId id="4373" r:id="rId501"/>
    <p:sldId id="4374" r:id="rId502"/>
    <p:sldId id="4375" r:id="rId503"/>
    <p:sldId id="4403" r:id="rId504"/>
    <p:sldId id="4247" r:id="rId505"/>
    <p:sldId id="4248" r:id="rId506"/>
    <p:sldId id="4249" r:id="rId507"/>
    <p:sldId id="4250" r:id="rId508"/>
    <p:sldId id="4251" r:id="rId509"/>
    <p:sldId id="4252" r:id="rId510"/>
    <p:sldId id="4253" r:id="rId511"/>
    <p:sldId id="4409" r:id="rId512"/>
    <p:sldId id="4376" r:id="rId513"/>
    <p:sldId id="4254" r:id="rId514"/>
    <p:sldId id="4255" r:id="rId515"/>
    <p:sldId id="4256" r:id="rId516"/>
    <p:sldId id="4257" r:id="rId517"/>
    <p:sldId id="4404" r:id="rId518"/>
    <p:sldId id="4258" r:id="rId519"/>
    <p:sldId id="4259" r:id="rId520"/>
    <p:sldId id="4377" r:id="rId521"/>
    <p:sldId id="4378" r:id="rId522"/>
    <p:sldId id="4379" r:id="rId523"/>
    <p:sldId id="4380" r:id="rId524"/>
    <p:sldId id="4381" r:id="rId525"/>
    <p:sldId id="4382" r:id="rId526"/>
    <p:sldId id="4383" r:id="rId527"/>
    <p:sldId id="4260" r:id="rId528"/>
    <p:sldId id="4261" r:id="rId529"/>
    <p:sldId id="4262" r:id="rId530"/>
    <p:sldId id="4263" r:id="rId531"/>
    <p:sldId id="4264" r:id="rId532"/>
    <p:sldId id="4265" r:id="rId533"/>
    <p:sldId id="4266" r:id="rId534"/>
    <p:sldId id="4267" r:id="rId535"/>
    <p:sldId id="4384" r:id="rId536"/>
    <p:sldId id="4385" r:id="rId537"/>
    <p:sldId id="4386" r:id="rId538"/>
    <p:sldId id="4268" r:id="rId539"/>
    <p:sldId id="10338" r:id="rId540"/>
    <p:sldId id="10342" r:id="rId541"/>
    <p:sldId id="9399" r:id="rId542"/>
    <p:sldId id="4269" r:id="rId543"/>
    <p:sldId id="4271" r:id="rId544"/>
    <p:sldId id="4272" r:id="rId545"/>
    <p:sldId id="4387" r:id="rId546"/>
    <p:sldId id="4388" r:id="rId547"/>
    <p:sldId id="4273" r:id="rId548"/>
    <p:sldId id="10339" r:id="rId549"/>
    <p:sldId id="10346" r:id="rId550"/>
    <p:sldId id="10347" r:id="rId551"/>
    <p:sldId id="4389" r:id="rId552"/>
    <p:sldId id="4390" r:id="rId553"/>
    <p:sldId id="4405" r:id="rId554"/>
    <p:sldId id="4391" r:id="rId555"/>
    <p:sldId id="4392" r:id="rId556"/>
    <p:sldId id="4399" r:id="rId557"/>
    <p:sldId id="4400" r:id="rId558"/>
    <p:sldId id="4401" r:id="rId559"/>
    <p:sldId id="4402" r:id="rId560"/>
    <p:sldId id="4393" r:id="rId561"/>
    <p:sldId id="10340" r:id="rId562"/>
    <p:sldId id="10348" r:id="rId563"/>
    <p:sldId id="10349" r:id="rId564"/>
    <p:sldId id="4394" r:id="rId565"/>
    <p:sldId id="4270" r:id="rId566"/>
    <p:sldId id="4395" r:id="rId567"/>
    <p:sldId id="4396" r:id="rId568"/>
    <p:sldId id="4397" r:id="rId569"/>
    <p:sldId id="4398" r:id="rId570"/>
    <p:sldId id="4274" r:id="rId571"/>
    <p:sldId id="10343" r:id="rId572"/>
    <p:sldId id="10350" r:id="rId573"/>
    <p:sldId id="10344" r:id="rId574"/>
    <p:sldId id="10345" r:id="rId575"/>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014" autoAdjust="0"/>
    <p:restoredTop sz="98577" autoAdjust="0"/>
  </p:normalViewPr>
  <p:slideViewPr>
    <p:cSldViewPr>
      <p:cViewPr varScale="1">
        <p:scale>
          <a:sx n="82" d="100"/>
          <a:sy n="82" d="100"/>
        </p:scale>
        <p:origin x="950" y="62"/>
      </p:cViewPr>
      <p:guideLst>
        <p:guide orient="horz" pos="2160"/>
        <p:guide pos="2881"/>
      </p:guideLst>
    </p:cSldViewPr>
  </p:slideViewPr>
  <p:outlineViewPr>
    <p:cViewPr>
      <p:scale>
        <a:sx n="33" d="100"/>
        <a:sy n="33" d="100"/>
      </p:scale>
      <p:origin x="0" y="14364"/>
    </p:cViewPr>
  </p:outlin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324" Type="http://schemas.openxmlformats.org/officeDocument/2006/relationships/slide" Target="slides/slide323.xml"/><Relationship Id="rId531" Type="http://schemas.openxmlformats.org/officeDocument/2006/relationships/slide" Target="slides/slide53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32" Type="http://schemas.openxmlformats.org/officeDocument/2006/relationships/slide" Target="slides/slide3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181" Type="http://schemas.openxmlformats.org/officeDocument/2006/relationships/slide" Target="slides/slide180.xml"/><Relationship Id="rId402" Type="http://schemas.openxmlformats.org/officeDocument/2006/relationships/slide" Target="slides/slide401.xml"/><Relationship Id="rId279" Type="http://schemas.openxmlformats.org/officeDocument/2006/relationships/slide" Target="slides/slide278.xml"/><Relationship Id="rId486" Type="http://schemas.openxmlformats.org/officeDocument/2006/relationships/slide" Target="slides/slide485.xml"/><Relationship Id="rId43" Type="http://schemas.openxmlformats.org/officeDocument/2006/relationships/slide" Target="slides/slide4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192" Type="http://schemas.openxmlformats.org/officeDocument/2006/relationships/slide" Target="slides/slide191.xml"/><Relationship Id="rId206" Type="http://schemas.openxmlformats.org/officeDocument/2006/relationships/slide" Target="slides/slide205.xml"/><Relationship Id="rId413" Type="http://schemas.openxmlformats.org/officeDocument/2006/relationships/slide" Target="slides/slide412.xml"/><Relationship Id="rId497" Type="http://schemas.openxmlformats.org/officeDocument/2006/relationships/slide" Target="slides/slide496.xml"/><Relationship Id="rId357" Type="http://schemas.openxmlformats.org/officeDocument/2006/relationships/slide" Target="slides/slide356.xml"/><Relationship Id="rId54" Type="http://schemas.openxmlformats.org/officeDocument/2006/relationships/slide" Target="slides/slide53.xml"/><Relationship Id="rId217" Type="http://schemas.openxmlformats.org/officeDocument/2006/relationships/slide" Target="slides/slide216.xml"/><Relationship Id="rId564" Type="http://schemas.openxmlformats.org/officeDocument/2006/relationships/slide" Target="slides/slide563.xml"/><Relationship Id="rId424" Type="http://schemas.openxmlformats.org/officeDocument/2006/relationships/slide" Target="slides/slide423.xml"/><Relationship Id="rId270" Type="http://schemas.openxmlformats.org/officeDocument/2006/relationships/slide" Target="slides/slide269.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228" Type="http://schemas.openxmlformats.org/officeDocument/2006/relationships/slide" Target="slides/slide227.xml"/><Relationship Id="rId435" Type="http://schemas.openxmlformats.org/officeDocument/2006/relationships/slide" Target="slides/slide434.xml"/><Relationship Id="rId281" Type="http://schemas.openxmlformats.org/officeDocument/2006/relationships/slide" Target="slides/slide280.xml"/><Relationship Id="rId502" Type="http://schemas.openxmlformats.org/officeDocument/2006/relationships/slide" Target="slides/slide501.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390" Type="http://schemas.openxmlformats.org/officeDocument/2006/relationships/slide" Target="slides/slide389.xml"/><Relationship Id="rId404" Type="http://schemas.openxmlformats.org/officeDocument/2006/relationships/slide" Target="slides/slide403.xml"/><Relationship Id="rId446" Type="http://schemas.openxmlformats.org/officeDocument/2006/relationships/slide" Target="slides/slide445.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88" Type="http://schemas.openxmlformats.org/officeDocument/2006/relationships/slide" Target="slides/slide487.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slide" Target="slides/slide347.xml"/><Relationship Id="rId513" Type="http://schemas.openxmlformats.org/officeDocument/2006/relationships/slide" Target="slides/slide512.xml"/><Relationship Id="rId555" Type="http://schemas.openxmlformats.org/officeDocument/2006/relationships/slide" Target="slides/slide554.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415" Type="http://schemas.openxmlformats.org/officeDocument/2006/relationships/slide" Target="slides/slide414.xml"/><Relationship Id="rId457" Type="http://schemas.openxmlformats.org/officeDocument/2006/relationships/slide" Target="slides/slide456.xml"/><Relationship Id="rId261" Type="http://schemas.openxmlformats.org/officeDocument/2006/relationships/slide" Target="slides/slide260.xml"/><Relationship Id="rId499" Type="http://schemas.openxmlformats.org/officeDocument/2006/relationships/slide" Target="slides/slide498.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359" Type="http://schemas.openxmlformats.org/officeDocument/2006/relationships/slide" Target="slides/slide358.xml"/><Relationship Id="rId524" Type="http://schemas.openxmlformats.org/officeDocument/2006/relationships/slide" Target="slides/slide523.xml"/><Relationship Id="rId566" Type="http://schemas.openxmlformats.org/officeDocument/2006/relationships/slide" Target="slides/slide565.xml"/><Relationship Id="rId98" Type="http://schemas.openxmlformats.org/officeDocument/2006/relationships/slide" Target="slides/slide97.xml"/><Relationship Id="rId121" Type="http://schemas.openxmlformats.org/officeDocument/2006/relationships/slide" Target="slides/slide120.xml"/><Relationship Id="rId163" Type="http://schemas.openxmlformats.org/officeDocument/2006/relationships/slide" Target="slides/slide162.xml"/><Relationship Id="rId219" Type="http://schemas.openxmlformats.org/officeDocument/2006/relationships/slide" Target="slides/slide218.xml"/><Relationship Id="rId370" Type="http://schemas.openxmlformats.org/officeDocument/2006/relationships/slide" Target="slides/slide369.xml"/><Relationship Id="rId426" Type="http://schemas.openxmlformats.org/officeDocument/2006/relationships/slide" Target="slides/slide425.xml"/><Relationship Id="rId230" Type="http://schemas.openxmlformats.org/officeDocument/2006/relationships/slide" Target="slides/slide229.xml"/><Relationship Id="rId468" Type="http://schemas.openxmlformats.org/officeDocument/2006/relationships/slide" Target="slides/slide467.xml"/><Relationship Id="rId25" Type="http://schemas.openxmlformats.org/officeDocument/2006/relationships/slide" Target="slides/slide24.xml"/><Relationship Id="rId67" Type="http://schemas.openxmlformats.org/officeDocument/2006/relationships/slide" Target="slides/slide66.xml"/><Relationship Id="rId272" Type="http://schemas.openxmlformats.org/officeDocument/2006/relationships/slide" Target="slides/slide271.xml"/><Relationship Id="rId328" Type="http://schemas.openxmlformats.org/officeDocument/2006/relationships/slide" Target="slides/slide327.xml"/><Relationship Id="rId535" Type="http://schemas.openxmlformats.org/officeDocument/2006/relationships/slide" Target="slides/slide534.xml"/><Relationship Id="rId577" Type="http://schemas.openxmlformats.org/officeDocument/2006/relationships/presProps" Target="presProps.xml"/><Relationship Id="rId132" Type="http://schemas.openxmlformats.org/officeDocument/2006/relationships/slide" Target="slides/slide131.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37" Type="http://schemas.openxmlformats.org/officeDocument/2006/relationships/slide" Target="slides/slide436.xml"/><Relationship Id="rId479" Type="http://schemas.openxmlformats.org/officeDocument/2006/relationships/slide" Target="slides/slide478.xml"/><Relationship Id="rId36" Type="http://schemas.openxmlformats.org/officeDocument/2006/relationships/slide" Target="slides/slide35.xml"/><Relationship Id="rId283" Type="http://schemas.openxmlformats.org/officeDocument/2006/relationships/slide" Target="slides/slide282.xml"/><Relationship Id="rId339" Type="http://schemas.openxmlformats.org/officeDocument/2006/relationships/slide" Target="slides/slide338.xml"/><Relationship Id="rId490" Type="http://schemas.openxmlformats.org/officeDocument/2006/relationships/slide" Target="slides/slide489.xml"/><Relationship Id="rId504" Type="http://schemas.openxmlformats.org/officeDocument/2006/relationships/slide" Target="slides/slide503.xml"/><Relationship Id="rId546" Type="http://schemas.openxmlformats.org/officeDocument/2006/relationships/slide" Target="slides/slide545.xml"/><Relationship Id="rId78" Type="http://schemas.openxmlformats.org/officeDocument/2006/relationships/slide" Target="slides/slide77.xml"/><Relationship Id="rId101" Type="http://schemas.openxmlformats.org/officeDocument/2006/relationships/slide" Target="slides/slide100.xml"/><Relationship Id="rId143" Type="http://schemas.openxmlformats.org/officeDocument/2006/relationships/slide" Target="slides/slide142.xml"/><Relationship Id="rId185" Type="http://schemas.openxmlformats.org/officeDocument/2006/relationships/slide" Target="slides/slide184.xml"/><Relationship Id="rId350" Type="http://schemas.openxmlformats.org/officeDocument/2006/relationships/slide" Target="slides/slide349.xml"/><Relationship Id="rId406" Type="http://schemas.openxmlformats.org/officeDocument/2006/relationships/slide" Target="slides/slide405.xml"/><Relationship Id="rId9" Type="http://schemas.openxmlformats.org/officeDocument/2006/relationships/slide" Target="slides/slide8.xml"/><Relationship Id="rId210" Type="http://schemas.openxmlformats.org/officeDocument/2006/relationships/slide" Target="slides/slide209.xml"/><Relationship Id="rId392" Type="http://schemas.openxmlformats.org/officeDocument/2006/relationships/slide" Target="slides/slide391.xml"/><Relationship Id="rId448" Type="http://schemas.openxmlformats.org/officeDocument/2006/relationships/slide" Target="slides/slide447.xml"/><Relationship Id="rId252" Type="http://schemas.openxmlformats.org/officeDocument/2006/relationships/slide" Target="slides/slide251.xml"/><Relationship Id="rId294" Type="http://schemas.openxmlformats.org/officeDocument/2006/relationships/slide" Target="slides/slide293.xml"/><Relationship Id="rId308" Type="http://schemas.openxmlformats.org/officeDocument/2006/relationships/slide" Target="slides/slide307.xml"/><Relationship Id="rId515" Type="http://schemas.openxmlformats.org/officeDocument/2006/relationships/slide" Target="slides/slide514.xml"/><Relationship Id="rId47" Type="http://schemas.openxmlformats.org/officeDocument/2006/relationships/slide" Target="slides/slide46.xml"/><Relationship Id="rId89" Type="http://schemas.openxmlformats.org/officeDocument/2006/relationships/slide" Target="slides/slide88.xml"/><Relationship Id="rId112" Type="http://schemas.openxmlformats.org/officeDocument/2006/relationships/slide" Target="slides/slide111.xml"/><Relationship Id="rId154" Type="http://schemas.openxmlformats.org/officeDocument/2006/relationships/slide" Target="slides/slide153.xml"/><Relationship Id="rId361" Type="http://schemas.openxmlformats.org/officeDocument/2006/relationships/slide" Target="slides/slide360.xml"/><Relationship Id="rId557" Type="http://schemas.openxmlformats.org/officeDocument/2006/relationships/slide" Target="slides/slide556.xml"/><Relationship Id="rId196" Type="http://schemas.openxmlformats.org/officeDocument/2006/relationships/slide" Target="slides/slide195.xml"/><Relationship Id="rId417" Type="http://schemas.openxmlformats.org/officeDocument/2006/relationships/slide" Target="slides/slide416.xml"/><Relationship Id="rId459" Type="http://schemas.openxmlformats.org/officeDocument/2006/relationships/slide" Target="slides/slide458.xml"/><Relationship Id="rId16" Type="http://schemas.openxmlformats.org/officeDocument/2006/relationships/slide" Target="slides/slide15.xml"/><Relationship Id="rId221" Type="http://schemas.openxmlformats.org/officeDocument/2006/relationships/slide" Target="slides/slide220.xml"/><Relationship Id="rId263" Type="http://schemas.openxmlformats.org/officeDocument/2006/relationships/slide" Target="slides/slide262.xml"/><Relationship Id="rId319" Type="http://schemas.openxmlformats.org/officeDocument/2006/relationships/slide" Target="slides/slide318.xml"/><Relationship Id="rId470" Type="http://schemas.openxmlformats.org/officeDocument/2006/relationships/slide" Target="slides/slide469.xml"/><Relationship Id="rId526" Type="http://schemas.openxmlformats.org/officeDocument/2006/relationships/slide" Target="slides/slide525.xml"/><Relationship Id="rId58" Type="http://schemas.openxmlformats.org/officeDocument/2006/relationships/slide" Target="slides/slide57.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165" Type="http://schemas.openxmlformats.org/officeDocument/2006/relationships/slide" Target="slides/slide164.xml"/><Relationship Id="rId372" Type="http://schemas.openxmlformats.org/officeDocument/2006/relationships/slide" Target="slides/slide371.xml"/><Relationship Id="rId428" Type="http://schemas.openxmlformats.org/officeDocument/2006/relationships/slide" Target="slides/slide427.xml"/><Relationship Id="rId232" Type="http://schemas.openxmlformats.org/officeDocument/2006/relationships/slide" Target="slides/slide231.xml"/><Relationship Id="rId274" Type="http://schemas.openxmlformats.org/officeDocument/2006/relationships/slide" Target="slides/slide273.xml"/><Relationship Id="rId481" Type="http://schemas.openxmlformats.org/officeDocument/2006/relationships/slide" Target="slides/slide480.xml"/><Relationship Id="rId27" Type="http://schemas.openxmlformats.org/officeDocument/2006/relationships/slide" Target="slides/slide26.xml"/><Relationship Id="rId69" Type="http://schemas.openxmlformats.org/officeDocument/2006/relationships/slide" Target="slides/slide68.xml"/><Relationship Id="rId134" Type="http://schemas.openxmlformats.org/officeDocument/2006/relationships/slide" Target="slides/slide133.xml"/><Relationship Id="rId537" Type="http://schemas.openxmlformats.org/officeDocument/2006/relationships/slide" Target="slides/slide536.xml"/><Relationship Id="rId579" Type="http://schemas.openxmlformats.org/officeDocument/2006/relationships/theme" Target="theme/theme1.xml"/><Relationship Id="rId80" Type="http://schemas.openxmlformats.org/officeDocument/2006/relationships/slide" Target="slides/slide79.xml"/><Relationship Id="rId176" Type="http://schemas.openxmlformats.org/officeDocument/2006/relationships/slide" Target="slides/slide175.xml"/><Relationship Id="rId341" Type="http://schemas.openxmlformats.org/officeDocument/2006/relationships/slide" Target="slides/slide340.xml"/><Relationship Id="rId383" Type="http://schemas.openxmlformats.org/officeDocument/2006/relationships/slide" Target="slides/slide382.xml"/><Relationship Id="rId439" Type="http://schemas.openxmlformats.org/officeDocument/2006/relationships/slide" Target="slides/slide438.xml"/><Relationship Id="rId201" Type="http://schemas.openxmlformats.org/officeDocument/2006/relationships/slide" Target="slides/slide200.xml"/><Relationship Id="rId243" Type="http://schemas.openxmlformats.org/officeDocument/2006/relationships/slide" Target="slides/slide242.xml"/><Relationship Id="rId285" Type="http://schemas.openxmlformats.org/officeDocument/2006/relationships/slide" Target="slides/slide284.xml"/><Relationship Id="rId450" Type="http://schemas.openxmlformats.org/officeDocument/2006/relationships/slide" Target="slides/slide449.xml"/><Relationship Id="rId506" Type="http://schemas.openxmlformats.org/officeDocument/2006/relationships/slide" Target="slides/slide505.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492" Type="http://schemas.openxmlformats.org/officeDocument/2006/relationships/slide" Target="slides/slide491.xml"/><Relationship Id="rId548" Type="http://schemas.openxmlformats.org/officeDocument/2006/relationships/slide" Target="slides/slide547.xml"/><Relationship Id="rId91" Type="http://schemas.openxmlformats.org/officeDocument/2006/relationships/slide" Target="slides/slide90.xml"/><Relationship Id="rId145" Type="http://schemas.openxmlformats.org/officeDocument/2006/relationships/slide" Target="slides/slide144.xml"/><Relationship Id="rId187" Type="http://schemas.openxmlformats.org/officeDocument/2006/relationships/slide" Target="slides/slide186.xml"/><Relationship Id="rId352" Type="http://schemas.openxmlformats.org/officeDocument/2006/relationships/slide" Target="slides/slide351.xml"/><Relationship Id="rId394" Type="http://schemas.openxmlformats.org/officeDocument/2006/relationships/slide" Target="slides/slide393.xml"/><Relationship Id="rId408" Type="http://schemas.openxmlformats.org/officeDocument/2006/relationships/slide" Target="slides/slide407.xml"/><Relationship Id="rId212" Type="http://schemas.openxmlformats.org/officeDocument/2006/relationships/slide" Target="slides/slide211.xml"/><Relationship Id="rId254" Type="http://schemas.openxmlformats.org/officeDocument/2006/relationships/slide" Target="slides/slide253.xml"/><Relationship Id="rId49" Type="http://schemas.openxmlformats.org/officeDocument/2006/relationships/slide" Target="slides/slide48.xml"/><Relationship Id="rId114" Type="http://schemas.openxmlformats.org/officeDocument/2006/relationships/slide" Target="slides/slide113.xml"/><Relationship Id="rId296" Type="http://schemas.openxmlformats.org/officeDocument/2006/relationships/slide" Target="slides/slide295.xml"/><Relationship Id="rId461" Type="http://schemas.openxmlformats.org/officeDocument/2006/relationships/slide" Target="slides/slide460.xml"/><Relationship Id="rId517" Type="http://schemas.openxmlformats.org/officeDocument/2006/relationships/slide" Target="slides/slide516.xml"/><Relationship Id="rId559" Type="http://schemas.openxmlformats.org/officeDocument/2006/relationships/slide" Target="slides/slide558.xml"/><Relationship Id="rId60" Type="http://schemas.openxmlformats.org/officeDocument/2006/relationships/slide" Target="slides/slide59.xml"/><Relationship Id="rId156" Type="http://schemas.openxmlformats.org/officeDocument/2006/relationships/slide" Target="slides/slide155.xml"/><Relationship Id="rId198" Type="http://schemas.openxmlformats.org/officeDocument/2006/relationships/slide" Target="slides/slide197.xml"/><Relationship Id="rId321" Type="http://schemas.openxmlformats.org/officeDocument/2006/relationships/slide" Target="slides/slide320.xml"/><Relationship Id="rId363" Type="http://schemas.openxmlformats.org/officeDocument/2006/relationships/slide" Target="slides/slide362.xml"/><Relationship Id="rId419" Type="http://schemas.openxmlformats.org/officeDocument/2006/relationships/slide" Target="slides/slide418.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18" Type="http://schemas.openxmlformats.org/officeDocument/2006/relationships/slide" Target="slides/slide17.xml"/><Relationship Id="rId265" Type="http://schemas.openxmlformats.org/officeDocument/2006/relationships/slide" Target="slides/slide264.xml"/><Relationship Id="rId472" Type="http://schemas.openxmlformats.org/officeDocument/2006/relationships/slide" Target="slides/slide471.xml"/><Relationship Id="rId528" Type="http://schemas.openxmlformats.org/officeDocument/2006/relationships/slide" Target="slides/slide527.xml"/><Relationship Id="rId125" Type="http://schemas.openxmlformats.org/officeDocument/2006/relationships/slide" Target="slides/slide124.xml"/><Relationship Id="rId167" Type="http://schemas.openxmlformats.org/officeDocument/2006/relationships/slide" Target="slides/slide166.xml"/><Relationship Id="rId332" Type="http://schemas.openxmlformats.org/officeDocument/2006/relationships/slide" Target="slides/slide331.xml"/><Relationship Id="rId374" Type="http://schemas.openxmlformats.org/officeDocument/2006/relationships/slide" Target="slides/slide373.xml"/><Relationship Id="rId581" Type="http://schemas.microsoft.com/office/2016/11/relationships/changesInfo" Target="changesInfos/changesInfo1.xml"/><Relationship Id="rId71" Type="http://schemas.openxmlformats.org/officeDocument/2006/relationships/slide" Target="slides/slide70.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76" Type="http://schemas.openxmlformats.org/officeDocument/2006/relationships/slide" Target="slides/slide275.xml"/><Relationship Id="rId441" Type="http://schemas.openxmlformats.org/officeDocument/2006/relationships/slide" Target="slides/slide440.xml"/><Relationship Id="rId483" Type="http://schemas.openxmlformats.org/officeDocument/2006/relationships/slide" Target="slides/slide482.xml"/><Relationship Id="rId539" Type="http://schemas.openxmlformats.org/officeDocument/2006/relationships/slide" Target="slides/slide538.xml"/><Relationship Id="rId40" Type="http://schemas.openxmlformats.org/officeDocument/2006/relationships/slide" Target="slides/slide39.xml"/><Relationship Id="rId136" Type="http://schemas.openxmlformats.org/officeDocument/2006/relationships/slide" Target="slides/slide135.xml"/><Relationship Id="rId178" Type="http://schemas.openxmlformats.org/officeDocument/2006/relationships/slide" Target="slides/slide177.xml"/><Relationship Id="rId301" Type="http://schemas.openxmlformats.org/officeDocument/2006/relationships/slide" Target="slides/slide300.xml"/><Relationship Id="rId343" Type="http://schemas.openxmlformats.org/officeDocument/2006/relationships/slide" Target="slides/slide342.xml"/><Relationship Id="rId550" Type="http://schemas.openxmlformats.org/officeDocument/2006/relationships/slide" Target="slides/slide549.xml"/><Relationship Id="rId82" Type="http://schemas.openxmlformats.org/officeDocument/2006/relationships/slide" Target="slides/slide81.xml"/><Relationship Id="rId203" Type="http://schemas.openxmlformats.org/officeDocument/2006/relationships/slide" Target="slides/slide202.xml"/><Relationship Id="rId385" Type="http://schemas.openxmlformats.org/officeDocument/2006/relationships/slide" Target="slides/slide384.xml"/><Relationship Id="rId245" Type="http://schemas.openxmlformats.org/officeDocument/2006/relationships/slide" Target="slides/slide244.xml"/><Relationship Id="rId287" Type="http://schemas.openxmlformats.org/officeDocument/2006/relationships/slide" Target="slides/slide286.xml"/><Relationship Id="rId410" Type="http://schemas.openxmlformats.org/officeDocument/2006/relationships/slide" Target="slides/slide409.xml"/><Relationship Id="rId452" Type="http://schemas.openxmlformats.org/officeDocument/2006/relationships/slide" Target="slides/slide451.xml"/><Relationship Id="rId494" Type="http://schemas.openxmlformats.org/officeDocument/2006/relationships/slide" Target="slides/slide493.xml"/><Relationship Id="rId508" Type="http://schemas.openxmlformats.org/officeDocument/2006/relationships/slide" Target="slides/slide507.xml"/><Relationship Id="rId105" Type="http://schemas.openxmlformats.org/officeDocument/2006/relationships/slide" Target="slides/slide104.xml"/><Relationship Id="rId147" Type="http://schemas.openxmlformats.org/officeDocument/2006/relationships/slide" Target="slides/slide146.xml"/><Relationship Id="rId312" Type="http://schemas.openxmlformats.org/officeDocument/2006/relationships/slide" Target="slides/slide311.xml"/><Relationship Id="rId354" Type="http://schemas.openxmlformats.org/officeDocument/2006/relationships/slide" Target="slides/slide353.xml"/><Relationship Id="rId51" Type="http://schemas.openxmlformats.org/officeDocument/2006/relationships/slide" Target="slides/slide50.xml"/><Relationship Id="rId93" Type="http://schemas.openxmlformats.org/officeDocument/2006/relationships/slide" Target="slides/slide92.xml"/><Relationship Id="rId189" Type="http://schemas.openxmlformats.org/officeDocument/2006/relationships/slide" Target="slides/slide188.xml"/><Relationship Id="rId396" Type="http://schemas.openxmlformats.org/officeDocument/2006/relationships/slide" Target="slides/slide395.xml"/><Relationship Id="rId561" Type="http://schemas.openxmlformats.org/officeDocument/2006/relationships/slide" Target="slides/slide560.xml"/><Relationship Id="rId214" Type="http://schemas.openxmlformats.org/officeDocument/2006/relationships/slide" Target="slides/slide213.xml"/><Relationship Id="rId256" Type="http://schemas.openxmlformats.org/officeDocument/2006/relationships/slide" Target="slides/slide255.xml"/><Relationship Id="rId298" Type="http://schemas.openxmlformats.org/officeDocument/2006/relationships/slide" Target="slides/slide297.xml"/><Relationship Id="rId421" Type="http://schemas.openxmlformats.org/officeDocument/2006/relationships/slide" Target="slides/slide420.xml"/><Relationship Id="rId463" Type="http://schemas.openxmlformats.org/officeDocument/2006/relationships/slide" Target="slides/slide462.xml"/><Relationship Id="rId519" Type="http://schemas.openxmlformats.org/officeDocument/2006/relationships/slide" Target="slides/slide518.xml"/><Relationship Id="rId116" Type="http://schemas.openxmlformats.org/officeDocument/2006/relationships/slide" Target="slides/slide115.xml"/><Relationship Id="rId158" Type="http://schemas.openxmlformats.org/officeDocument/2006/relationships/slide" Target="slides/slide157.xml"/><Relationship Id="rId323" Type="http://schemas.openxmlformats.org/officeDocument/2006/relationships/slide" Target="slides/slide322.xml"/><Relationship Id="rId530" Type="http://schemas.openxmlformats.org/officeDocument/2006/relationships/slide" Target="slides/slide529.xml"/><Relationship Id="rId20" Type="http://schemas.openxmlformats.org/officeDocument/2006/relationships/slide" Target="slides/slide19.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225" Type="http://schemas.openxmlformats.org/officeDocument/2006/relationships/slide" Target="slides/slide224.xml"/><Relationship Id="rId267" Type="http://schemas.openxmlformats.org/officeDocument/2006/relationships/slide" Target="slides/slide266.xml"/><Relationship Id="rId432" Type="http://schemas.openxmlformats.org/officeDocument/2006/relationships/slide" Target="slides/slide431.xml"/><Relationship Id="rId474" Type="http://schemas.openxmlformats.org/officeDocument/2006/relationships/slide" Target="slides/slide473.xml"/><Relationship Id="rId127" Type="http://schemas.openxmlformats.org/officeDocument/2006/relationships/slide" Target="slides/slide126.xml"/><Relationship Id="rId31" Type="http://schemas.openxmlformats.org/officeDocument/2006/relationships/slide" Target="slides/slide30.xml"/><Relationship Id="rId73" Type="http://schemas.openxmlformats.org/officeDocument/2006/relationships/slide" Target="slides/slide72.xml"/><Relationship Id="rId169" Type="http://schemas.openxmlformats.org/officeDocument/2006/relationships/slide" Target="slides/slide168.xml"/><Relationship Id="rId334" Type="http://schemas.openxmlformats.org/officeDocument/2006/relationships/slide" Target="slides/slide333.xml"/><Relationship Id="rId376" Type="http://schemas.openxmlformats.org/officeDocument/2006/relationships/slide" Target="slides/slide375.xml"/><Relationship Id="rId541" Type="http://schemas.openxmlformats.org/officeDocument/2006/relationships/slide" Target="slides/slide540.xml"/><Relationship Id="rId4" Type="http://schemas.openxmlformats.org/officeDocument/2006/relationships/slide" Target="slides/slide3.xml"/><Relationship Id="rId180" Type="http://schemas.openxmlformats.org/officeDocument/2006/relationships/slide" Target="slides/slide179.xml"/><Relationship Id="rId236" Type="http://schemas.openxmlformats.org/officeDocument/2006/relationships/slide" Target="slides/slide235.xml"/><Relationship Id="rId278" Type="http://schemas.openxmlformats.org/officeDocument/2006/relationships/slide" Target="slides/slide277.xml"/><Relationship Id="rId401" Type="http://schemas.openxmlformats.org/officeDocument/2006/relationships/slide" Target="slides/slide400.xml"/><Relationship Id="rId443" Type="http://schemas.openxmlformats.org/officeDocument/2006/relationships/slide" Target="slides/slide442.xml"/><Relationship Id="rId303" Type="http://schemas.openxmlformats.org/officeDocument/2006/relationships/slide" Target="slides/slide302.xml"/><Relationship Id="rId485" Type="http://schemas.openxmlformats.org/officeDocument/2006/relationships/slide" Target="slides/slide484.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slide" Target="slides/slide386.xml"/><Relationship Id="rId510" Type="http://schemas.openxmlformats.org/officeDocument/2006/relationships/slide" Target="slides/slide509.xml"/><Relationship Id="rId552" Type="http://schemas.openxmlformats.org/officeDocument/2006/relationships/slide" Target="slides/slide551.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412" Type="http://schemas.openxmlformats.org/officeDocument/2006/relationships/slide" Target="slides/slide411.xml"/><Relationship Id="rId107" Type="http://schemas.openxmlformats.org/officeDocument/2006/relationships/slide" Target="slides/slide106.xml"/><Relationship Id="rId289" Type="http://schemas.openxmlformats.org/officeDocument/2006/relationships/slide" Target="slides/slide288.xml"/><Relationship Id="rId454" Type="http://schemas.openxmlformats.org/officeDocument/2006/relationships/slide" Target="slides/slide453.xml"/><Relationship Id="rId496" Type="http://schemas.openxmlformats.org/officeDocument/2006/relationships/slide" Target="slides/slide495.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398" Type="http://schemas.openxmlformats.org/officeDocument/2006/relationships/slide" Target="slides/slide397.xml"/><Relationship Id="rId521" Type="http://schemas.openxmlformats.org/officeDocument/2006/relationships/slide" Target="slides/slide520.xml"/><Relationship Id="rId563" Type="http://schemas.openxmlformats.org/officeDocument/2006/relationships/slide" Target="slides/slide562.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423" Type="http://schemas.openxmlformats.org/officeDocument/2006/relationships/slide" Target="slides/slide422.xml"/><Relationship Id="rId258" Type="http://schemas.openxmlformats.org/officeDocument/2006/relationships/slide" Target="slides/slide257.xml"/><Relationship Id="rId465" Type="http://schemas.openxmlformats.org/officeDocument/2006/relationships/slide" Target="slides/slide464.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slide" Target="slides/slide366.xml"/><Relationship Id="rId532" Type="http://schemas.openxmlformats.org/officeDocument/2006/relationships/slide" Target="slides/slide531.xml"/><Relationship Id="rId574" Type="http://schemas.openxmlformats.org/officeDocument/2006/relationships/slide" Target="slides/slide573.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434" Type="http://schemas.openxmlformats.org/officeDocument/2006/relationships/slide" Target="slides/slide433.xml"/><Relationship Id="rId476" Type="http://schemas.openxmlformats.org/officeDocument/2006/relationships/slide" Target="slides/slide475.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501" Type="http://schemas.openxmlformats.org/officeDocument/2006/relationships/slide" Target="slides/slide500.xml"/><Relationship Id="rId543" Type="http://schemas.openxmlformats.org/officeDocument/2006/relationships/slide" Target="slides/slide542.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378" Type="http://schemas.openxmlformats.org/officeDocument/2006/relationships/slide" Target="slides/slide377.xml"/><Relationship Id="rId403" Type="http://schemas.openxmlformats.org/officeDocument/2006/relationships/slide" Target="slides/slide402.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487" Type="http://schemas.openxmlformats.org/officeDocument/2006/relationships/slide" Target="slides/slide486.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512" Type="http://schemas.openxmlformats.org/officeDocument/2006/relationships/slide" Target="slides/slide511.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554" Type="http://schemas.openxmlformats.org/officeDocument/2006/relationships/slide" Target="slides/slide553.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414" Type="http://schemas.openxmlformats.org/officeDocument/2006/relationships/slide" Target="slides/slide413.xml"/><Relationship Id="rId456" Type="http://schemas.openxmlformats.org/officeDocument/2006/relationships/slide" Target="slides/slide455.xml"/><Relationship Id="rId498" Type="http://schemas.openxmlformats.org/officeDocument/2006/relationships/slide" Target="slides/slide497.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23" Type="http://schemas.openxmlformats.org/officeDocument/2006/relationships/slide" Target="slides/slide522.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162" Type="http://schemas.openxmlformats.org/officeDocument/2006/relationships/slide" Target="slides/slide161.xml"/><Relationship Id="rId218" Type="http://schemas.openxmlformats.org/officeDocument/2006/relationships/slide" Target="slides/slide217.xml"/><Relationship Id="rId425" Type="http://schemas.openxmlformats.org/officeDocument/2006/relationships/slide" Target="slides/slide424.xml"/><Relationship Id="rId467" Type="http://schemas.openxmlformats.org/officeDocument/2006/relationships/slide" Target="slides/slide466.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369" Type="http://schemas.openxmlformats.org/officeDocument/2006/relationships/slide" Target="slides/slide368.xml"/><Relationship Id="rId534" Type="http://schemas.openxmlformats.org/officeDocument/2006/relationships/slide" Target="slides/slide533.xml"/><Relationship Id="rId576" Type="http://schemas.openxmlformats.org/officeDocument/2006/relationships/notesMaster" Target="notesMasters/notesMaster1.xml"/><Relationship Id="rId173" Type="http://schemas.openxmlformats.org/officeDocument/2006/relationships/slide" Target="slides/slide172.xml"/><Relationship Id="rId229" Type="http://schemas.openxmlformats.org/officeDocument/2006/relationships/slide" Target="slides/slide228.xml"/><Relationship Id="rId380" Type="http://schemas.openxmlformats.org/officeDocument/2006/relationships/slide" Target="slides/slide379.xml"/><Relationship Id="rId436" Type="http://schemas.openxmlformats.org/officeDocument/2006/relationships/slide" Target="slides/slide435.xml"/><Relationship Id="rId240" Type="http://schemas.openxmlformats.org/officeDocument/2006/relationships/slide" Target="slides/slide239.xml"/><Relationship Id="rId478" Type="http://schemas.openxmlformats.org/officeDocument/2006/relationships/slide" Target="slides/slide477.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 Id="rId503" Type="http://schemas.openxmlformats.org/officeDocument/2006/relationships/slide" Target="slides/slide502.xml"/><Relationship Id="rId545" Type="http://schemas.openxmlformats.org/officeDocument/2006/relationships/slide" Target="slides/slide544.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391" Type="http://schemas.openxmlformats.org/officeDocument/2006/relationships/slide" Target="slides/slide390.xml"/><Relationship Id="rId405" Type="http://schemas.openxmlformats.org/officeDocument/2006/relationships/slide" Target="slides/slide404.xml"/><Relationship Id="rId447" Type="http://schemas.openxmlformats.org/officeDocument/2006/relationships/slide" Target="slides/slide446.xml"/><Relationship Id="rId251" Type="http://schemas.openxmlformats.org/officeDocument/2006/relationships/slide" Target="slides/slide250.xml"/><Relationship Id="rId489" Type="http://schemas.openxmlformats.org/officeDocument/2006/relationships/slide" Target="slides/slide488.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514" Type="http://schemas.openxmlformats.org/officeDocument/2006/relationships/slide" Target="slides/slide513.xml"/><Relationship Id="rId556" Type="http://schemas.openxmlformats.org/officeDocument/2006/relationships/slide" Target="slides/slide555.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416" Type="http://schemas.openxmlformats.org/officeDocument/2006/relationships/slide" Target="slides/slide415.xml"/><Relationship Id="rId220" Type="http://schemas.openxmlformats.org/officeDocument/2006/relationships/slide" Target="slides/slide219.xml"/><Relationship Id="rId458" Type="http://schemas.openxmlformats.org/officeDocument/2006/relationships/slide" Target="slides/slide457.xml"/><Relationship Id="rId15" Type="http://schemas.openxmlformats.org/officeDocument/2006/relationships/slide" Target="slides/slide14.xml"/><Relationship Id="rId57" Type="http://schemas.openxmlformats.org/officeDocument/2006/relationships/slide" Target="slides/slide56.xml"/><Relationship Id="rId262" Type="http://schemas.openxmlformats.org/officeDocument/2006/relationships/slide" Target="slides/slide261.xml"/><Relationship Id="rId318" Type="http://schemas.openxmlformats.org/officeDocument/2006/relationships/slide" Target="slides/slide317.xml"/><Relationship Id="rId525" Type="http://schemas.openxmlformats.org/officeDocument/2006/relationships/slide" Target="slides/slide524.xml"/><Relationship Id="rId567" Type="http://schemas.openxmlformats.org/officeDocument/2006/relationships/slide" Target="slides/slide566.xml"/><Relationship Id="rId99" Type="http://schemas.openxmlformats.org/officeDocument/2006/relationships/slide" Target="slides/slide98.xml"/><Relationship Id="rId122" Type="http://schemas.openxmlformats.org/officeDocument/2006/relationships/slide" Target="slides/slide121.xml"/><Relationship Id="rId164" Type="http://schemas.openxmlformats.org/officeDocument/2006/relationships/slide" Target="slides/slide163.xml"/><Relationship Id="rId371" Type="http://schemas.openxmlformats.org/officeDocument/2006/relationships/slide" Target="slides/slide370.xml"/><Relationship Id="rId427" Type="http://schemas.openxmlformats.org/officeDocument/2006/relationships/slide" Target="slides/slide426.xml"/><Relationship Id="rId469" Type="http://schemas.openxmlformats.org/officeDocument/2006/relationships/slide" Target="slides/slide468.xml"/><Relationship Id="rId26" Type="http://schemas.openxmlformats.org/officeDocument/2006/relationships/slide" Target="slides/slide25.xml"/><Relationship Id="rId231" Type="http://schemas.openxmlformats.org/officeDocument/2006/relationships/slide" Target="slides/slide230.xml"/><Relationship Id="rId273" Type="http://schemas.openxmlformats.org/officeDocument/2006/relationships/slide" Target="slides/slide272.xml"/><Relationship Id="rId329" Type="http://schemas.openxmlformats.org/officeDocument/2006/relationships/slide" Target="slides/slide328.xml"/><Relationship Id="rId480" Type="http://schemas.openxmlformats.org/officeDocument/2006/relationships/slide" Target="slides/slide479.xml"/><Relationship Id="rId536" Type="http://schemas.openxmlformats.org/officeDocument/2006/relationships/slide" Target="slides/slide535.xml"/><Relationship Id="rId68" Type="http://schemas.openxmlformats.org/officeDocument/2006/relationships/slide" Target="slides/slide67.xml"/><Relationship Id="rId133" Type="http://schemas.openxmlformats.org/officeDocument/2006/relationships/slide" Target="slides/slide132.xml"/><Relationship Id="rId175" Type="http://schemas.openxmlformats.org/officeDocument/2006/relationships/slide" Target="slides/slide174.xml"/><Relationship Id="rId340" Type="http://schemas.openxmlformats.org/officeDocument/2006/relationships/slide" Target="slides/slide339.xml"/><Relationship Id="rId578" Type="http://schemas.openxmlformats.org/officeDocument/2006/relationships/viewProps" Target="viewProps.xml"/><Relationship Id="rId200" Type="http://schemas.openxmlformats.org/officeDocument/2006/relationships/slide" Target="slides/slide199.xml"/><Relationship Id="rId382" Type="http://schemas.openxmlformats.org/officeDocument/2006/relationships/slide" Target="slides/slide381.xml"/><Relationship Id="rId438" Type="http://schemas.openxmlformats.org/officeDocument/2006/relationships/slide" Target="slides/slide437.xml"/><Relationship Id="rId242" Type="http://schemas.openxmlformats.org/officeDocument/2006/relationships/slide" Target="slides/slide241.xml"/><Relationship Id="rId284" Type="http://schemas.openxmlformats.org/officeDocument/2006/relationships/slide" Target="slides/slide283.xml"/><Relationship Id="rId491" Type="http://schemas.openxmlformats.org/officeDocument/2006/relationships/slide" Target="slides/slide490.xml"/><Relationship Id="rId505" Type="http://schemas.openxmlformats.org/officeDocument/2006/relationships/slide" Target="slides/slide504.xml"/><Relationship Id="rId37" Type="http://schemas.openxmlformats.org/officeDocument/2006/relationships/slide" Target="slides/slide36.xml"/><Relationship Id="rId79" Type="http://schemas.openxmlformats.org/officeDocument/2006/relationships/slide" Target="slides/slide78.xml"/><Relationship Id="rId102" Type="http://schemas.openxmlformats.org/officeDocument/2006/relationships/slide" Target="slides/slide101.xml"/><Relationship Id="rId144" Type="http://schemas.openxmlformats.org/officeDocument/2006/relationships/slide" Target="slides/slide143.xml"/><Relationship Id="rId547" Type="http://schemas.openxmlformats.org/officeDocument/2006/relationships/slide" Target="slides/slide546.xml"/><Relationship Id="rId90" Type="http://schemas.openxmlformats.org/officeDocument/2006/relationships/slide" Target="slides/slide89.xml"/><Relationship Id="rId186" Type="http://schemas.openxmlformats.org/officeDocument/2006/relationships/slide" Target="slides/slide185.xml"/><Relationship Id="rId351" Type="http://schemas.openxmlformats.org/officeDocument/2006/relationships/slide" Target="slides/slide350.xml"/><Relationship Id="rId393" Type="http://schemas.openxmlformats.org/officeDocument/2006/relationships/slide" Target="slides/slide392.xml"/><Relationship Id="rId407" Type="http://schemas.openxmlformats.org/officeDocument/2006/relationships/slide" Target="slides/slide406.xml"/><Relationship Id="rId449" Type="http://schemas.openxmlformats.org/officeDocument/2006/relationships/slide" Target="slides/slide448.xml"/><Relationship Id="rId211" Type="http://schemas.openxmlformats.org/officeDocument/2006/relationships/slide" Target="slides/slide210.xml"/><Relationship Id="rId253" Type="http://schemas.openxmlformats.org/officeDocument/2006/relationships/slide" Target="slides/slide252.xml"/><Relationship Id="rId295" Type="http://schemas.openxmlformats.org/officeDocument/2006/relationships/slide" Target="slides/slide294.xml"/><Relationship Id="rId309" Type="http://schemas.openxmlformats.org/officeDocument/2006/relationships/slide" Target="slides/slide308.xml"/><Relationship Id="rId460" Type="http://schemas.openxmlformats.org/officeDocument/2006/relationships/slide" Target="slides/slide459.xml"/><Relationship Id="rId516" Type="http://schemas.openxmlformats.org/officeDocument/2006/relationships/slide" Target="slides/slide515.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155" Type="http://schemas.openxmlformats.org/officeDocument/2006/relationships/slide" Target="slides/slide154.xml"/><Relationship Id="rId197" Type="http://schemas.openxmlformats.org/officeDocument/2006/relationships/slide" Target="slides/slide196.xml"/><Relationship Id="rId362" Type="http://schemas.openxmlformats.org/officeDocument/2006/relationships/slide" Target="slides/slide361.xml"/><Relationship Id="rId418" Type="http://schemas.openxmlformats.org/officeDocument/2006/relationships/slide" Target="slides/slide417.xml"/><Relationship Id="rId222" Type="http://schemas.openxmlformats.org/officeDocument/2006/relationships/slide" Target="slides/slide221.xml"/><Relationship Id="rId264" Type="http://schemas.openxmlformats.org/officeDocument/2006/relationships/slide" Target="slides/slide263.xml"/><Relationship Id="rId471" Type="http://schemas.openxmlformats.org/officeDocument/2006/relationships/slide" Target="slides/slide470.xml"/><Relationship Id="rId17" Type="http://schemas.openxmlformats.org/officeDocument/2006/relationships/slide" Target="slides/slide16.xml"/><Relationship Id="rId59" Type="http://schemas.openxmlformats.org/officeDocument/2006/relationships/slide" Target="slides/slide58.xml"/><Relationship Id="rId124" Type="http://schemas.openxmlformats.org/officeDocument/2006/relationships/slide" Target="slides/slide123.xml"/><Relationship Id="rId527" Type="http://schemas.openxmlformats.org/officeDocument/2006/relationships/slide" Target="slides/slide526.xml"/><Relationship Id="rId569" Type="http://schemas.openxmlformats.org/officeDocument/2006/relationships/slide" Target="slides/slide568.xml"/><Relationship Id="rId70" Type="http://schemas.openxmlformats.org/officeDocument/2006/relationships/slide" Target="slides/slide69.xml"/><Relationship Id="rId166" Type="http://schemas.openxmlformats.org/officeDocument/2006/relationships/slide" Target="slides/slide165.xml"/><Relationship Id="rId331" Type="http://schemas.openxmlformats.org/officeDocument/2006/relationships/slide" Target="slides/slide330.xml"/><Relationship Id="rId373" Type="http://schemas.openxmlformats.org/officeDocument/2006/relationships/slide" Target="slides/slide372.xml"/><Relationship Id="rId429" Type="http://schemas.openxmlformats.org/officeDocument/2006/relationships/slide" Target="slides/slide428.xml"/><Relationship Id="rId580" Type="http://schemas.openxmlformats.org/officeDocument/2006/relationships/tableStyles" Target="tableStyles.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28" Type="http://schemas.openxmlformats.org/officeDocument/2006/relationships/slide" Target="slides/slide27.xml"/><Relationship Id="rId275" Type="http://schemas.openxmlformats.org/officeDocument/2006/relationships/slide" Target="slides/slide274.xml"/><Relationship Id="rId300" Type="http://schemas.openxmlformats.org/officeDocument/2006/relationships/slide" Target="slides/slide299.xml"/><Relationship Id="rId482" Type="http://schemas.openxmlformats.org/officeDocument/2006/relationships/slide" Target="slides/slide481.xml"/><Relationship Id="rId538" Type="http://schemas.openxmlformats.org/officeDocument/2006/relationships/slide" Target="slides/slide537.xml"/><Relationship Id="rId81" Type="http://schemas.openxmlformats.org/officeDocument/2006/relationships/slide" Target="slides/slide80.xml"/><Relationship Id="rId135" Type="http://schemas.openxmlformats.org/officeDocument/2006/relationships/slide" Target="slides/slide134.xml"/><Relationship Id="rId177" Type="http://schemas.openxmlformats.org/officeDocument/2006/relationships/slide" Target="slides/slide176.xml"/><Relationship Id="rId342" Type="http://schemas.openxmlformats.org/officeDocument/2006/relationships/slide" Target="slides/slide341.xml"/><Relationship Id="rId384" Type="http://schemas.openxmlformats.org/officeDocument/2006/relationships/slide" Target="slides/slide383.xml"/><Relationship Id="rId202" Type="http://schemas.openxmlformats.org/officeDocument/2006/relationships/slide" Target="slides/slide201.xml"/><Relationship Id="rId244" Type="http://schemas.openxmlformats.org/officeDocument/2006/relationships/slide" Target="slides/slide243.xml"/><Relationship Id="rId39" Type="http://schemas.openxmlformats.org/officeDocument/2006/relationships/slide" Target="slides/slide38.xml"/><Relationship Id="rId286" Type="http://schemas.openxmlformats.org/officeDocument/2006/relationships/slide" Target="slides/slide285.xml"/><Relationship Id="rId451" Type="http://schemas.openxmlformats.org/officeDocument/2006/relationships/slide" Target="slides/slide450.xml"/><Relationship Id="rId493" Type="http://schemas.openxmlformats.org/officeDocument/2006/relationships/slide" Target="slides/slide492.xml"/><Relationship Id="rId507" Type="http://schemas.openxmlformats.org/officeDocument/2006/relationships/slide" Target="slides/slide506.xml"/><Relationship Id="rId549" Type="http://schemas.openxmlformats.org/officeDocument/2006/relationships/slide" Target="slides/slide548.xml"/><Relationship Id="rId50" Type="http://schemas.openxmlformats.org/officeDocument/2006/relationships/slide" Target="slides/slide49.xml"/><Relationship Id="rId104" Type="http://schemas.openxmlformats.org/officeDocument/2006/relationships/slide" Target="slides/slide103.xml"/><Relationship Id="rId146" Type="http://schemas.openxmlformats.org/officeDocument/2006/relationships/slide" Target="slides/slide145.xml"/><Relationship Id="rId188" Type="http://schemas.openxmlformats.org/officeDocument/2006/relationships/slide" Target="slides/slide187.xml"/><Relationship Id="rId311" Type="http://schemas.openxmlformats.org/officeDocument/2006/relationships/slide" Target="slides/slide310.xml"/><Relationship Id="rId353" Type="http://schemas.openxmlformats.org/officeDocument/2006/relationships/slide" Target="slides/slide352.xml"/><Relationship Id="rId395" Type="http://schemas.openxmlformats.org/officeDocument/2006/relationships/slide" Target="slides/slide394.xml"/><Relationship Id="rId409" Type="http://schemas.openxmlformats.org/officeDocument/2006/relationships/slide" Target="slides/slide408.xml"/><Relationship Id="rId560" Type="http://schemas.openxmlformats.org/officeDocument/2006/relationships/slide" Target="slides/slide559.xml"/><Relationship Id="rId92" Type="http://schemas.openxmlformats.org/officeDocument/2006/relationships/slide" Target="slides/slide91.xml"/><Relationship Id="rId213" Type="http://schemas.openxmlformats.org/officeDocument/2006/relationships/slide" Target="slides/slide212.xml"/><Relationship Id="rId420" Type="http://schemas.openxmlformats.org/officeDocument/2006/relationships/slide" Target="slides/slide419.xml"/><Relationship Id="rId255" Type="http://schemas.openxmlformats.org/officeDocument/2006/relationships/slide" Target="slides/slide254.xml"/><Relationship Id="rId297" Type="http://schemas.openxmlformats.org/officeDocument/2006/relationships/slide" Target="slides/slide296.xml"/><Relationship Id="rId462" Type="http://schemas.openxmlformats.org/officeDocument/2006/relationships/slide" Target="slides/slide461.xml"/><Relationship Id="rId518" Type="http://schemas.openxmlformats.org/officeDocument/2006/relationships/slide" Target="slides/slide517.xml"/><Relationship Id="rId115" Type="http://schemas.openxmlformats.org/officeDocument/2006/relationships/slide" Target="slides/slide114.xml"/><Relationship Id="rId157" Type="http://schemas.openxmlformats.org/officeDocument/2006/relationships/slide" Target="slides/slide156.xml"/><Relationship Id="rId322" Type="http://schemas.openxmlformats.org/officeDocument/2006/relationships/slide" Target="slides/slide321.xml"/><Relationship Id="rId364" Type="http://schemas.openxmlformats.org/officeDocument/2006/relationships/slide" Target="slides/slide363.xml"/><Relationship Id="rId61" Type="http://schemas.openxmlformats.org/officeDocument/2006/relationships/slide" Target="slides/slide60.xml"/><Relationship Id="rId199" Type="http://schemas.openxmlformats.org/officeDocument/2006/relationships/slide" Target="slides/slide198.xml"/><Relationship Id="rId571" Type="http://schemas.openxmlformats.org/officeDocument/2006/relationships/slide" Target="slides/slide570.xml"/><Relationship Id="rId19" Type="http://schemas.openxmlformats.org/officeDocument/2006/relationships/slide" Target="slides/slide18.xml"/><Relationship Id="rId224" Type="http://schemas.openxmlformats.org/officeDocument/2006/relationships/slide" Target="slides/slide223.xml"/><Relationship Id="rId266" Type="http://schemas.openxmlformats.org/officeDocument/2006/relationships/slide" Target="slides/slide265.xml"/><Relationship Id="rId431" Type="http://schemas.openxmlformats.org/officeDocument/2006/relationships/slide" Target="slides/slide430.xml"/><Relationship Id="rId473" Type="http://schemas.openxmlformats.org/officeDocument/2006/relationships/slide" Target="slides/slide472.xml"/><Relationship Id="rId529" Type="http://schemas.openxmlformats.org/officeDocument/2006/relationships/slide" Target="slides/slide528.xml"/><Relationship Id="rId30" Type="http://schemas.openxmlformats.org/officeDocument/2006/relationships/slide" Target="slides/slide29.xml"/><Relationship Id="rId126" Type="http://schemas.openxmlformats.org/officeDocument/2006/relationships/slide" Target="slides/slide125.xml"/><Relationship Id="rId168" Type="http://schemas.openxmlformats.org/officeDocument/2006/relationships/slide" Target="slides/slide167.xml"/><Relationship Id="rId333" Type="http://schemas.openxmlformats.org/officeDocument/2006/relationships/slide" Target="slides/slide332.xml"/><Relationship Id="rId540" Type="http://schemas.openxmlformats.org/officeDocument/2006/relationships/slide" Target="slides/slide539.xml"/><Relationship Id="rId72" Type="http://schemas.openxmlformats.org/officeDocument/2006/relationships/slide" Target="slides/slide71.xml"/><Relationship Id="rId375" Type="http://schemas.openxmlformats.org/officeDocument/2006/relationships/slide" Target="slides/slide374.xml"/><Relationship Id="rId582" Type="http://schemas.microsoft.com/office/2006/relationships/vbaProject" Target="vbaProject.bin"/><Relationship Id="rId3" Type="http://schemas.openxmlformats.org/officeDocument/2006/relationships/slide" Target="slides/slide2.xml"/><Relationship Id="rId235" Type="http://schemas.openxmlformats.org/officeDocument/2006/relationships/slide" Target="slides/slide234.xml"/><Relationship Id="rId277" Type="http://schemas.openxmlformats.org/officeDocument/2006/relationships/slide" Target="slides/slide276.xml"/><Relationship Id="rId400" Type="http://schemas.openxmlformats.org/officeDocument/2006/relationships/slide" Target="slides/slide399.xml"/><Relationship Id="rId442" Type="http://schemas.openxmlformats.org/officeDocument/2006/relationships/slide" Target="slides/slide441.xml"/><Relationship Id="rId484" Type="http://schemas.openxmlformats.org/officeDocument/2006/relationships/slide" Target="slides/slide483.xml"/><Relationship Id="rId137" Type="http://schemas.openxmlformats.org/officeDocument/2006/relationships/slide" Target="slides/slide136.xml"/><Relationship Id="rId302" Type="http://schemas.openxmlformats.org/officeDocument/2006/relationships/slide" Target="slides/slide301.xml"/><Relationship Id="rId344" Type="http://schemas.openxmlformats.org/officeDocument/2006/relationships/slide" Target="slides/slide343.xml"/><Relationship Id="rId41" Type="http://schemas.openxmlformats.org/officeDocument/2006/relationships/slide" Target="slides/slide40.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51" Type="http://schemas.openxmlformats.org/officeDocument/2006/relationships/slide" Target="slides/slide550.xml"/><Relationship Id="rId190" Type="http://schemas.openxmlformats.org/officeDocument/2006/relationships/slide" Target="slides/slide189.xml"/><Relationship Id="rId204" Type="http://schemas.openxmlformats.org/officeDocument/2006/relationships/slide" Target="slides/slide203.xml"/><Relationship Id="rId246" Type="http://schemas.openxmlformats.org/officeDocument/2006/relationships/slide" Target="slides/slide245.xml"/><Relationship Id="rId288" Type="http://schemas.openxmlformats.org/officeDocument/2006/relationships/slide" Target="slides/slide287.xml"/><Relationship Id="rId411" Type="http://schemas.openxmlformats.org/officeDocument/2006/relationships/slide" Target="slides/slide410.xml"/><Relationship Id="rId453" Type="http://schemas.openxmlformats.org/officeDocument/2006/relationships/slide" Target="slides/slide452.xml"/><Relationship Id="rId509" Type="http://schemas.openxmlformats.org/officeDocument/2006/relationships/slide" Target="slides/slide508.xml"/><Relationship Id="rId106" Type="http://schemas.openxmlformats.org/officeDocument/2006/relationships/slide" Target="slides/slide105.xml"/><Relationship Id="rId313" Type="http://schemas.openxmlformats.org/officeDocument/2006/relationships/slide" Target="slides/slide312.xml"/><Relationship Id="rId495" Type="http://schemas.openxmlformats.org/officeDocument/2006/relationships/slide" Target="slides/slide494.xml"/><Relationship Id="rId10" Type="http://schemas.openxmlformats.org/officeDocument/2006/relationships/slide" Target="slides/slide9.xml"/><Relationship Id="rId52" Type="http://schemas.openxmlformats.org/officeDocument/2006/relationships/slide" Target="slides/slide51.xml"/><Relationship Id="rId94" Type="http://schemas.openxmlformats.org/officeDocument/2006/relationships/slide" Target="slides/slide93.xml"/><Relationship Id="rId148" Type="http://schemas.openxmlformats.org/officeDocument/2006/relationships/slide" Target="slides/slide147.xml"/><Relationship Id="rId355" Type="http://schemas.openxmlformats.org/officeDocument/2006/relationships/slide" Target="slides/slide354.xml"/><Relationship Id="rId397" Type="http://schemas.openxmlformats.org/officeDocument/2006/relationships/slide" Target="slides/slide396.xml"/><Relationship Id="rId520" Type="http://schemas.openxmlformats.org/officeDocument/2006/relationships/slide" Target="slides/slide519.xml"/><Relationship Id="rId562" Type="http://schemas.openxmlformats.org/officeDocument/2006/relationships/slide" Target="slides/slide561.xml"/><Relationship Id="rId215" Type="http://schemas.openxmlformats.org/officeDocument/2006/relationships/slide" Target="slides/slide214.xml"/><Relationship Id="rId257" Type="http://schemas.openxmlformats.org/officeDocument/2006/relationships/slide" Target="slides/slide256.xml"/><Relationship Id="rId422" Type="http://schemas.openxmlformats.org/officeDocument/2006/relationships/slide" Target="slides/slide421.xml"/><Relationship Id="rId464" Type="http://schemas.openxmlformats.org/officeDocument/2006/relationships/slide" Target="slides/slide463.xml"/><Relationship Id="rId299" Type="http://schemas.openxmlformats.org/officeDocument/2006/relationships/slide" Target="slides/slide298.xml"/><Relationship Id="rId63" Type="http://schemas.openxmlformats.org/officeDocument/2006/relationships/slide" Target="slides/slide62.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226" Type="http://schemas.openxmlformats.org/officeDocument/2006/relationships/slide" Target="slides/slide225.xml"/><Relationship Id="rId433" Type="http://schemas.openxmlformats.org/officeDocument/2006/relationships/slide" Target="slides/slide432.xml"/><Relationship Id="rId74" Type="http://schemas.openxmlformats.org/officeDocument/2006/relationships/slide" Target="slides/slide73.xml"/><Relationship Id="rId377" Type="http://schemas.openxmlformats.org/officeDocument/2006/relationships/slide" Target="slides/slide376.xml"/><Relationship Id="rId500" Type="http://schemas.openxmlformats.org/officeDocument/2006/relationships/slide" Target="slides/slide499.xml"/><Relationship Id="rId5" Type="http://schemas.openxmlformats.org/officeDocument/2006/relationships/slide" Target="slides/slide4.xml"/><Relationship Id="rId237" Type="http://schemas.openxmlformats.org/officeDocument/2006/relationships/slide" Target="slides/slide236.xml"/><Relationship Id="rId444" Type="http://schemas.openxmlformats.org/officeDocument/2006/relationships/slide" Target="slides/slide443.xml"/><Relationship Id="rId290" Type="http://schemas.openxmlformats.org/officeDocument/2006/relationships/slide" Target="slides/slide289.xml"/><Relationship Id="rId304" Type="http://schemas.openxmlformats.org/officeDocument/2006/relationships/slide" Target="slides/slide303.xml"/><Relationship Id="rId388" Type="http://schemas.openxmlformats.org/officeDocument/2006/relationships/slide" Target="slides/slide387.xml"/><Relationship Id="rId511" Type="http://schemas.openxmlformats.org/officeDocument/2006/relationships/slide" Target="slides/slide510.xml"/><Relationship Id="rId85" Type="http://schemas.openxmlformats.org/officeDocument/2006/relationships/slide" Target="slides/slide84.xml"/><Relationship Id="rId150" Type="http://schemas.openxmlformats.org/officeDocument/2006/relationships/slide" Target="slides/slide149.xml"/><Relationship Id="rId248" Type="http://schemas.openxmlformats.org/officeDocument/2006/relationships/slide" Target="slides/slide247.xml"/><Relationship Id="rId455" Type="http://schemas.openxmlformats.org/officeDocument/2006/relationships/slide" Target="slides/slide454.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 Type="http://schemas.openxmlformats.org/officeDocument/2006/relationships/slide" Target="slides/slide95.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23" Type="http://schemas.openxmlformats.org/officeDocument/2006/relationships/slide" Target="slides/slide22.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172" Type="http://schemas.openxmlformats.org/officeDocument/2006/relationships/slide" Target="slides/slide171.xml"/><Relationship Id="rId477" Type="http://schemas.openxmlformats.org/officeDocument/2006/relationships/slide" Target="slides/slide476.xml"/><Relationship Id="rId337" Type="http://schemas.openxmlformats.org/officeDocument/2006/relationships/slide" Target="slides/slide336.xml"/><Relationship Id="rId34" Type="http://schemas.openxmlformats.org/officeDocument/2006/relationships/slide" Target="slides/slide33.xml"/><Relationship Id="rId544" Type="http://schemas.openxmlformats.org/officeDocument/2006/relationships/slide" Target="slides/slide54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1774@ioffice.site" userId="ee991391-d422-4e3c-84b6-aa9303c0dca8" providerId="ADAL" clId="{32DAAD1E-D909-486B-8ACB-3D55D23709BC}"/>
    <pc:docChg chg="undo custSel addSld delSld modSld sldOrd">
      <pc:chgData name="n1774@ioffice.site" userId="ee991391-d422-4e3c-84b6-aa9303c0dca8" providerId="ADAL" clId="{32DAAD1E-D909-486B-8ACB-3D55D23709BC}" dt="2020-04-19T15:09:24.242" v="115"/>
      <pc:docMkLst>
        <pc:docMk/>
      </pc:docMkLst>
      <pc:sldChg chg="ord">
        <pc:chgData name="n1774@ioffice.site" userId="ee991391-d422-4e3c-84b6-aa9303c0dca8" providerId="ADAL" clId="{32DAAD1E-D909-486B-8ACB-3D55D23709BC}" dt="2020-04-19T15:09:24.242" v="115"/>
        <pc:sldMkLst>
          <pc:docMk/>
          <pc:sldMk cId="0" sldId="4274"/>
        </pc:sldMkLst>
      </pc:sldChg>
      <pc:sldChg chg="del">
        <pc:chgData name="n1774@ioffice.site" userId="ee991391-d422-4e3c-84b6-aa9303c0dca8" providerId="ADAL" clId="{32DAAD1E-D909-486B-8ACB-3D55D23709BC}" dt="2020-04-19T15:04:40.579" v="52" actId="47"/>
        <pc:sldMkLst>
          <pc:docMk/>
          <pc:sldMk cId="0" sldId="4410"/>
        </pc:sldMkLst>
      </pc:sldChg>
      <pc:sldChg chg="del">
        <pc:chgData name="n1774@ioffice.site" userId="ee991391-d422-4e3c-84b6-aa9303c0dca8" providerId="ADAL" clId="{32DAAD1E-D909-486B-8ACB-3D55D23709BC}" dt="2020-04-19T15:04:42.279" v="53" actId="47"/>
        <pc:sldMkLst>
          <pc:docMk/>
          <pc:sldMk cId="0" sldId="4411"/>
        </pc:sldMkLst>
      </pc:sldChg>
      <pc:sldChg chg="del">
        <pc:chgData name="n1774@ioffice.site" userId="ee991391-d422-4e3c-84b6-aa9303c0dca8" providerId="ADAL" clId="{32DAAD1E-D909-486B-8ACB-3D55D23709BC}" dt="2020-04-19T15:07:51.307" v="100" actId="47"/>
        <pc:sldMkLst>
          <pc:docMk/>
          <pc:sldMk cId="0" sldId="4412"/>
        </pc:sldMkLst>
      </pc:sldChg>
      <pc:sldChg chg="del">
        <pc:chgData name="n1774@ioffice.site" userId="ee991391-d422-4e3c-84b6-aa9303c0dca8" providerId="ADAL" clId="{32DAAD1E-D909-486B-8ACB-3D55D23709BC}" dt="2020-04-19T15:07:52.989" v="101" actId="47"/>
        <pc:sldMkLst>
          <pc:docMk/>
          <pc:sldMk cId="0" sldId="4413"/>
        </pc:sldMkLst>
      </pc:sldChg>
      <pc:sldChg chg="del">
        <pc:chgData name="n1774@ioffice.site" userId="ee991391-d422-4e3c-84b6-aa9303c0dca8" providerId="ADAL" clId="{32DAAD1E-D909-486B-8ACB-3D55D23709BC}" dt="2020-04-19T15:07:53.788" v="102" actId="47"/>
        <pc:sldMkLst>
          <pc:docMk/>
          <pc:sldMk cId="0" sldId="4414"/>
        </pc:sldMkLst>
      </pc:sldChg>
      <pc:sldChg chg="del">
        <pc:chgData name="n1774@ioffice.site" userId="ee991391-d422-4e3c-84b6-aa9303c0dca8" providerId="ADAL" clId="{32DAAD1E-D909-486B-8ACB-3D55D23709BC}" dt="2020-04-19T15:08:06.350" v="105" actId="47"/>
        <pc:sldMkLst>
          <pc:docMk/>
          <pc:sldMk cId="0" sldId="4415"/>
        </pc:sldMkLst>
      </pc:sldChg>
      <pc:sldChg chg="del">
        <pc:chgData name="n1774@ioffice.site" userId="ee991391-d422-4e3c-84b6-aa9303c0dca8" providerId="ADAL" clId="{32DAAD1E-D909-486B-8ACB-3D55D23709BC}" dt="2020-04-19T15:08:07.063" v="106" actId="47"/>
        <pc:sldMkLst>
          <pc:docMk/>
          <pc:sldMk cId="0" sldId="4416"/>
        </pc:sldMkLst>
      </pc:sldChg>
      <pc:sldChg chg="del">
        <pc:chgData name="n1774@ioffice.site" userId="ee991391-d422-4e3c-84b6-aa9303c0dca8" providerId="ADAL" clId="{32DAAD1E-D909-486B-8ACB-3D55D23709BC}" dt="2020-04-19T15:08:07.478" v="107" actId="47"/>
        <pc:sldMkLst>
          <pc:docMk/>
          <pc:sldMk cId="0" sldId="4417"/>
        </pc:sldMkLst>
      </pc:sldChg>
      <pc:sldChg chg="del">
        <pc:chgData name="n1774@ioffice.site" userId="ee991391-d422-4e3c-84b6-aa9303c0dca8" providerId="ADAL" clId="{32DAAD1E-D909-486B-8ACB-3D55D23709BC}" dt="2020-04-19T15:09:03.666" v="112" actId="47"/>
        <pc:sldMkLst>
          <pc:docMk/>
          <pc:sldMk cId="0" sldId="4418"/>
        </pc:sldMkLst>
      </pc:sldChg>
      <pc:sldChg chg="del">
        <pc:chgData name="n1774@ioffice.site" userId="ee991391-d422-4e3c-84b6-aa9303c0dca8" providerId="ADAL" clId="{32DAAD1E-D909-486B-8ACB-3D55D23709BC}" dt="2020-04-19T15:09:03.666" v="112" actId="47"/>
        <pc:sldMkLst>
          <pc:docMk/>
          <pc:sldMk cId="0" sldId="4419"/>
        </pc:sldMkLst>
      </pc:sldChg>
      <pc:sldChg chg="del">
        <pc:chgData name="n1774@ioffice.site" userId="ee991391-d422-4e3c-84b6-aa9303c0dca8" providerId="ADAL" clId="{32DAAD1E-D909-486B-8ACB-3D55D23709BC}" dt="2020-04-19T15:09:03.666" v="112" actId="47"/>
        <pc:sldMkLst>
          <pc:docMk/>
          <pc:sldMk cId="0" sldId="4420"/>
        </pc:sldMkLst>
      </pc:sldChg>
      <pc:sldChg chg="del">
        <pc:chgData name="n1774@ioffice.site" userId="ee991391-d422-4e3c-84b6-aa9303c0dca8" providerId="ADAL" clId="{32DAAD1E-D909-486B-8ACB-3D55D23709BC}" dt="2020-04-19T15:09:03.666" v="112" actId="47"/>
        <pc:sldMkLst>
          <pc:docMk/>
          <pc:sldMk cId="0" sldId="4421"/>
        </pc:sldMkLst>
      </pc:sldChg>
      <pc:sldChg chg="del">
        <pc:chgData name="n1774@ioffice.site" userId="ee991391-d422-4e3c-84b6-aa9303c0dca8" providerId="ADAL" clId="{32DAAD1E-D909-486B-8ACB-3D55D23709BC}" dt="2020-04-19T15:09:03.666" v="112" actId="47"/>
        <pc:sldMkLst>
          <pc:docMk/>
          <pc:sldMk cId="0" sldId="4422"/>
        </pc:sldMkLst>
      </pc:sldChg>
      <pc:sldChg chg="del">
        <pc:chgData name="n1774@ioffice.site" userId="ee991391-d422-4e3c-84b6-aa9303c0dca8" providerId="ADAL" clId="{32DAAD1E-D909-486B-8ACB-3D55D23709BC}" dt="2020-04-19T15:09:03.666" v="112" actId="47"/>
        <pc:sldMkLst>
          <pc:docMk/>
          <pc:sldMk cId="0" sldId="4423"/>
        </pc:sldMkLst>
      </pc:sldChg>
      <pc:sldChg chg="del">
        <pc:chgData name="n1774@ioffice.site" userId="ee991391-d422-4e3c-84b6-aa9303c0dca8" providerId="ADAL" clId="{32DAAD1E-D909-486B-8ACB-3D55D23709BC}" dt="2020-04-19T15:09:03.666" v="112" actId="47"/>
        <pc:sldMkLst>
          <pc:docMk/>
          <pc:sldMk cId="0" sldId="4424"/>
        </pc:sldMkLst>
      </pc:sldChg>
      <pc:sldChg chg="del">
        <pc:chgData name="n1774@ioffice.site" userId="ee991391-d422-4e3c-84b6-aa9303c0dca8" providerId="ADAL" clId="{32DAAD1E-D909-486B-8ACB-3D55D23709BC}" dt="2020-04-19T15:09:19.445" v="113" actId="47"/>
        <pc:sldMkLst>
          <pc:docMk/>
          <pc:sldMk cId="0" sldId="4425"/>
        </pc:sldMkLst>
      </pc:sldChg>
      <pc:sldChg chg="del">
        <pc:chgData name="n1774@ioffice.site" userId="ee991391-d422-4e3c-84b6-aa9303c0dca8" providerId="ADAL" clId="{32DAAD1E-D909-486B-8ACB-3D55D23709BC}" dt="2020-04-19T15:09:19.445" v="113" actId="47"/>
        <pc:sldMkLst>
          <pc:docMk/>
          <pc:sldMk cId="0" sldId="4426"/>
        </pc:sldMkLst>
      </pc:sldChg>
      <pc:sldChg chg="del">
        <pc:chgData name="n1774@ioffice.site" userId="ee991391-d422-4e3c-84b6-aa9303c0dca8" providerId="ADAL" clId="{32DAAD1E-D909-486B-8ACB-3D55D23709BC}" dt="2020-04-19T15:09:19.445" v="113" actId="47"/>
        <pc:sldMkLst>
          <pc:docMk/>
          <pc:sldMk cId="0" sldId="4427"/>
        </pc:sldMkLst>
      </pc:sldChg>
      <pc:sldChg chg="del">
        <pc:chgData name="n1774@ioffice.site" userId="ee991391-d422-4e3c-84b6-aa9303c0dca8" providerId="ADAL" clId="{32DAAD1E-D909-486B-8ACB-3D55D23709BC}" dt="2020-04-19T15:09:19.445" v="113" actId="47"/>
        <pc:sldMkLst>
          <pc:docMk/>
          <pc:sldMk cId="0" sldId="4428"/>
        </pc:sldMkLst>
      </pc:sldChg>
      <pc:sldChg chg="addSp delSp modSp add del mod">
        <pc:chgData name="n1774@ioffice.site" userId="ee991391-d422-4e3c-84b6-aa9303c0dca8" providerId="ADAL" clId="{32DAAD1E-D909-486B-8ACB-3D55D23709BC}" dt="2020-04-19T15:06:53.143" v="82" actId="1076"/>
        <pc:sldMkLst>
          <pc:docMk/>
          <pc:sldMk cId="2636790478" sldId="9399"/>
        </pc:sldMkLst>
        <pc:spChg chg="del">
          <ac:chgData name="n1774@ioffice.site" userId="ee991391-d422-4e3c-84b6-aa9303c0dca8" providerId="ADAL" clId="{32DAAD1E-D909-486B-8ACB-3D55D23709BC}" dt="2020-04-19T15:05:18.920" v="62" actId="478"/>
          <ac:spMkLst>
            <pc:docMk/>
            <pc:sldMk cId="2636790478" sldId="9399"/>
            <ac:spMk id="6" creationId="{0307DDBA-01B6-498F-82A9-5936BF75B959}"/>
          </ac:spMkLst>
        </pc:spChg>
        <pc:graphicFrameChg chg="add mod modGraphic">
          <ac:chgData name="n1774@ioffice.site" userId="ee991391-d422-4e3c-84b6-aa9303c0dca8" providerId="ADAL" clId="{32DAAD1E-D909-486B-8ACB-3D55D23709BC}" dt="2020-04-19T15:06:53.143" v="82" actId="1076"/>
          <ac:graphicFrameMkLst>
            <pc:docMk/>
            <pc:sldMk cId="2636790478" sldId="9399"/>
            <ac:graphicFrameMk id="5" creationId="{3026805D-7886-44FD-BEEE-9C2AD15D3AD8}"/>
          </ac:graphicFrameMkLst>
        </pc:graphicFrameChg>
        <pc:graphicFrameChg chg="del mod modGraphic">
          <ac:chgData name="n1774@ioffice.site" userId="ee991391-d422-4e3c-84b6-aa9303c0dca8" providerId="ADAL" clId="{32DAAD1E-D909-486B-8ACB-3D55D23709BC}" dt="2020-04-19T15:06:49.069" v="79" actId="478"/>
          <ac:graphicFrameMkLst>
            <pc:docMk/>
            <pc:sldMk cId="2636790478" sldId="9399"/>
            <ac:graphicFrameMk id="8" creationId="{CDAD6D08-7AB5-4A8D-885F-121AF2054FBB}"/>
          </ac:graphicFrameMkLst>
        </pc:graphicFrameChg>
        <pc:graphicFrameChg chg="modGraphic">
          <ac:chgData name="n1774@ioffice.site" userId="ee991391-d422-4e3c-84b6-aa9303c0dca8" providerId="ADAL" clId="{32DAAD1E-D909-486B-8ACB-3D55D23709BC}" dt="2020-04-19T15:05:07.140" v="59" actId="207"/>
          <ac:graphicFrameMkLst>
            <pc:docMk/>
            <pc:sldMk cId="2636790478" sldId="9399"/>
            <ac:graphicFrameMk id="9" creationId="{8B1372B0-1DC4-4653-A1D4-A72049A9A28B}"/>
          </ac:graphicFrameMkLst>
        </pc:graphicFrameChg>
      </pc:sldChg>
      <pc:sldChg chg="addSp delSp modSp add del mod modTransition">
        <pc:chgData name="n1774@ioffice.site" userId="ee991391-d422-4e3c-84b6-aa9303c0dca8" providerId="ADAL" clId="{32DAAD1E-D909-486B-8ACB-3D55D23709BC}" dt="2020-04-19T15:03:47.878" v="37" actId="1076"/>
        <pc:sldMkLst>
          <pc:docMk/>
          <pc:sldMk cId="1459775497" sldId="10338"/>
        </pc:sldMkLst>
        <pc:spChg chg="del mod">
          <ac:chgData name="n1774@ioffice.site" userId="ee991391-d422-4e3c-84b6-aa9303c0dca8" providerId="ADAL" clId="{32DAAD1E-D909-486B-8ACB-3D55D23709BC}" dt="2020-04-19T15:03:44.738" v="35" actId="478"/>
          <ac:spMkLst>
            <pc:docMk/>
            <pc:sldMk cId="1459775497" sldId="10338"/>
            <ac:spMk id="6" creationId="{9CB90FD7-F3E4-445B-84EA-327CF6AEC6BE}"/>
          </ac:spMkLst>
        </pc:spChg>
        <pc:spChg chg="del mod">
          <ac:chgData name="n1774@ioffice.site" userId="ee991391-d422-4e3c-84b6-aa9303c0dca8" providerId="ADAL" clId="{32DAAD1E-D909-486B-8ACB-3D55D23709BC}" dt="2020-04-19T15:03:45.707" v="36" actId="478"/>
          <ac:spMkLst>
            <pc:docMk/>
            <pc:sldMk cId="1459775497" sldId="10338"/>
            <ac:spMk id="8" creationId="{23F086FA-01CB-4023-94C7-431DE7814E1D}"/>
          </ac:spMkLst>
        </pc:spChg>
        <pc:graphicFrameChg chg="del mod modGraphic">
          <ac:chgData name="n1774@ioffice.site" userId="ee991391-d422-4e3c-84b6-aa9303c0dca8" providerId="ADAL" clId="{32DAAD1E-D909-486B-8ACB-3D55D23709BC}" dt="2020-04-19T15:03:37.777" v="32" actId="478"/>
          <ac:graphicFrameMkLst>
            <pc:docMk/>
            <pc:sldMk cId="1459775497" sldId="10338"/>
            <ac:graphicFrameMk id="2" creationId="{4CBFDA03-79FA-4513-93CC-96E2798B049E}"/>
          </ac:graphicFrameMkLst>
        </pc:graphicFrameChg>
        <pc:graphicFrameChg chg="add del mod modGraphic">
          <ac:chgData name="n1774@ioffice.site" userId="ee991391-d422-4e3c-84b6-aa9303c0dca8" providerId="ADAL" clId="{32DAAD1E-D909-486B-8ACB-3D55D23709BC}" dt="2020-04-19T15:03:23.160" v="24" actId="478"/>
          <ac:graphicFrameMkLst>
            <pc:docMk/>
            <pc:sldMk cId="1459775497" sldId="10338"/>
            <ac:graphicFrameMk id="3" creationId="{28E46AE3-B398-4F96-995B-AB6B1E2F076F}"/>
          </ac:graphicFrameMkLst>
        </pc:graphicFrameChg>
        <pc:graphicFrameChg chg="mod modGraphic">
          <ac:chgData name="n1774@ioffice.site" userId="ee991391-d422-4e3c-84b6-aa9303c0dca8" providerId="ADAL" clId="{32DAAD1E-D909-486B-8ACB-3D55D23709BC}" dt="2020-04-19T15:03:42.291" v="34" actId="1076"/>
          <ac:graphicFrameMkLst>
            <pc:docMk/>
            <pc:sldMk cId="1459775497" sldId="10338"/>
            <ac:graphicFrameMk id="7" creationId="{00000000-0000-0000-0000-000000000000}"/>
          </ac:graphicFrameMkLst>
        </pc:graphicFrameChg>
        <pc:graphicFrameChg chg="add mod modGraphic">
          <ac:chgData name="n1774@ioffice.site" userId="ee991391-d422-4e3c-84b6-aa9303c0dca8" providerId="ADAL" clId="{32DAAD1E-D909-486B-8ACB-3D55D23709BC}" dt="2020-04-19T15:03:39.609" v="33" actId="1076"/>
          <ac:graphicFrameMkLst>
            <pc:docMk/>
            <pc:sldMk cId="1459775497" sldId="10338"/>
            <ac:graphicFrameMk id="9" creationId="{6735AE77-12C5-4588-BD2D-43E66594966E}"/>
          </ac:graphicFrameMkLst>
        </pc:graphicFrameChg>
        <pc:picChg chg="mod">
          <ac:chgData name="n1774@ioffice.site" userId="ee991391-d422-4e3c-84b6-aa9303c0dca8" providerId="ADAL" clId="{32DAAD1E-D909-486B-8ACB-3D55D23709BC}" dt="2020-04-19T15:03:47.878" v="37" actId="1076"/>
          <ac:picMkLst>
            <pc:docMk/>
            <pc:sldMk cId="1459775497" sldId="10338"/>
            <ac:picMk id="4" creationId="{E06A788F-28BA-44CD-B81B-F6E35A70C912}"/>
          </ac:picMkLst>
        </pc:picChg>
      </pc:sldChg>
      <pc:sldChg chg="add">
        <pc:chgData name="n1774@ioffice.site" userId="ee991391-d422-4e3c-84b6-aa9303c0dca8" providerId="ADAL" clId="{32DAAD1E-D909-486B-8ACB-3D55D23709BC}" dt="2020-04-19T15:07:45.788" v="99"/>
        <pc:sldMkLst>
          <pc:docMk/>
          <pc:sldMk cId="1919831459" sldId="10339"/>
        </pc:sldMkLst>
      </pc:sldChg>
      <pc:sldChg chg="addSp delSp modSp add del mod modTransition">
        <pc:chgData name="n1774@ioffice.site" userId="ee991391-d422-4e3c-84b6-aa9303c0dca8" providerId="ADAL" clId="{32DAAD1E-D909-486B-8ACB-3D55D23709BC}" dt="2020-04-19T15:07:42.719" v="98" actId="2696"/>
        <pc:sldMkLst>
          <pc:docMk/>
          <pc:sldMk cId="2231515572" sldId="10339"/>
        </pc:sldMkLst>
        <pc:spChg chg="del">
          <ac:chgData name="n1774@ioffice.site" userId="ee991391-d422-4e3c-84b6-aa9303c0dca8" providerId="ADAL" clId="{32DAAD1E-D909-486B-8ACB-3D55D23709BC}" dt="2020-04-19T15:04:00.484" v="41" actId="478"/>
          <ac:spMkLst>
            <pc:docMk/>
            <pc:sldMk cId="2231515572" sldId="10339"/>
            <ac:spMk id="5" creationId="{4BD7A7DC-E280-46B8-8110-3537D3B14D20}"/>
          </ac:spMkLst>
        </pc:spChg>
        <pc:graphicFrameChg chg="modGraphic">
          <ac:chgData name="n1774@ioffice.site" userId="ee991391-d422-4e3c-84b6-aa9303c0dca8" providerId="ADAL" clId="{32DAAD1E-D909-486B-8ACB-3D55D23709BC}" dt="2020-04-19T15:03:58.658" v="40" actId="207"/>
          <ac:graphicFrameMkLst>
            <pc:docMk/>
            <pc:sldMk cId="2231515572" sldId="10339"/>
            <ac:graphicFrameMk id="6" creationId="{00000000-0000-0000-0000-000000000000}"/>
          </ac:graphicFrameMkLst>
        </pc:graphicFrameChg>
        <pc:graphicFrameChg chg="add mod modGraphic">
          <ac:chgData name="n1774@ioffice.site" userId="ee991391-d422-4e3c-84b6-aa9303c0dca8" providerId="ADAL" clId="{32DAAD1E-D909-486B-8ACB-3D55D23709BC}" dt="2020-04-19T15:06:28.451" v="71" actId="1076"/>
          <ac:graphicFrameMkLst>
            <pc:docMk/>
            <pc:sldMk cId="2231515572" sldId="10339"/>
            <ac:graphicFrameMk id="7" creationId="{6B083E9F-3F81-4B0E-A65D-5FA78CCB5B94}"/>
          </ac:graphicFrameMkLst>
        </pc:graphicFrameChg>
        <pc:graphicFrameChg chg="del mod modGraphic">
          <ac:chgData name="n1774@ioffice.site" userId="ee991391-d422-4e3c-84b6-aa9303c0dca8" providerId="ADAL" clId="{32DAAD1E-D909-486B-8ACB-3D55D23709BC}" dt="2020-04-19T15:06:22.457" v="67" actId="478"/>
          <ac:graphicFrameMkLst>
            <pc:docMk/>
            <pc:sldMk cId="2231515572" sldId="10339"/>
            <ac:graphicFrameMk id="9" creationId="{53B93C3F-664A-4AF3-B8A4-E8986F21B6C4}"/>
          </ac:graphicFrameMkLst>
        </pc:graphicFrameChg>
      </pc:sldChg>
      <pc:sldChg chg="addSp delSp modSp add del mod modTransition">
        <pc:chgData name="n1774@ioffice.site" userId="ee991391-d422-4e3c-84b6-aa9303c0dca8" providerId="ADAL" clId="{32DAAD1E-D909-486B-8ACB-3D55D23709BC}" dt="2020-04-19T15:07:58.005" v="103" actId="2696"/>
        <pc:sldMkLst>
          <pc:docMk/>
          <pc:sldMk cId="1372894599" sldId="10340"/>
        </pc:sldMkLst>
        <pc:spChg chg="del">
          <ac:chgData name="n1774@ioffice.site" userId="ee991391-d422-4e3c-84b6-aa9303c0dca8" providerId="ADAL" clId="{32DAAD1E-D909-486B-8ACB-3D55D23709BC}" dt="2020-04-19T15:04:12.086" v="44" actId="478"/>
          <ac:spMkLst>
            <pc:docMk/>
            <pc:sldMk cId="1372894599" sldId="10340"/>
            <ac:spMk id="5" creationId="{717C4030-2734-4C9C-AB1C-989E1FC977B3}"/>
          </ac:spMkLst>
        </pc:spChg>
        <pc:graphicFrameChg chg="modGraphic">
          <ac:chgData name="n1774@ioffice.site" userId="ee991391-d422-4e3c-84b6-aa9303c0dca8" providerId="ADAL" clId="{32DAAD1E-D909-486B-8ACB-3D55D23709BC}" dt="2020-04-19T15:04:07.935" v="42" actId="207"/>
          <ac:graphicFrameMkLst>
            <pc:docMk/>
            <pc:sldMk cId="1372894599" sldId="10340"/>
            <ac:graphicFrameMk id="4" creationId="{00000000-0000-0000-0000-000000000000}"/>
          </ac:graphicFrameMkLst>
        </pc:graphicFrameChg>
        <pc:graphicFrameChg chg="del mod modGraphic">
          <ac:chgData name="n1774@ioffice.site" userId="ee991391-d422-4e3c-84b6-aa9303c0dca8" providerId="ADAL" clId="{32DAAD1E-D909-486B-8ACB-3D55D23709BC}" dt="2020-04-19T15:07:13.777" v="92" actId="478"/>
          <ac:graphicFrameMkLst>
            <pc:docMk/>
            <pc:sldMk cId="1372894599" sldId="10340"/>
            <ac:graphicFrameMk id="6" creationId="{218A2C79-87DA-4452-9CB0-16CFA72E32C8}"/>
          </ac:graphicFrameMkLst>
        </pc:graphicFrameChg>
        <pc:graphicFrameChg chg="add mod modGraphic">
          <ac:chgData name="n1774@ioffice.site" userId="ee991391-d422-4e3c-84b6-aa9303c0dca8" providerId="ADAL" clId="{32DAAD1E-D909-486B-8ACB-3D55D23709BC}" dt="2020-04-19T15:07:14.968" v="94" actId="20577"/>
          <ac:graphicFrameMkLst>
            <pc:docMk/>
            <pc:sldMk cId="1372894599" sldId="10340"/>
            <ac:graphicFrameMk id="7" creationId="{C46DADF9-C70A-429E-89CA-A67F6F06A7B2}"/>
          </ac:graphicFrameMkLst>
        </pc:graphicFrameChg>
      </pc:sldChg>
      <pc:sldChg chg="add">
        <pc:chgData name="n1774@ioffice.site" userId="ee991391-d422-4e3c-84b6-aa9303c0dca8" providerId="ADAL" clId="{32DAAD1E-D909-486B-8ACB-3D55D23709BC}" dt="2020-04-19T15:08:00.835" v="104"/>
        <pc:sldMkLst>
          <pc:docMk/>
          <pc:sldMk cId="4179729461" sldId="10340"/>
        </pc:sldMkLst>
      </pc:sldChg>
      <pc:sldChg chg="addSp delSp modSp add del mod modTransition">
        <pc:chgData name="n1774@ioffice.site" userId="ee991391-d422-4e3c-84b6-aa9303c0dca8" providerId="ADAL" clId="{32DAAD1E-D909-486B-8ACB-3D55D23709BC}" dt="2020-04-19T15:08:43.779" v="109" actId="47"/>
        <pc:sldMkLst>
          <pc:docMk/>
          <pc:sldMk cId="3259133903" sldId="10341"/>
        </pc:sldMkLst>
        <pc:spChg chg="del">
          <ac:chgData name="n1774@ioffice.site" userId="ee991391-d422-4e3c-84b6-aa9303c0dca8" providerId="ADAL" clId="{32DAAD1E-D909-486B-8ACB-3D55D23709BC}" dt="2020-04-19T15:07:28.586" v="97" actId="478"/>
          <ac:spMkLst>
            <pc:docMk/>
            <pc:sldMk cId="3259133903" sldId="10341"/>
            <ac:spMk id="8" creationId="{84F2CE87-4858-401D-83E4-49191F38E069}"/>
          </ac:spMkLst>
        </pc:spChg>
        <pc:spChg chg="del mod">
          <ac:chgData name="n1774@ioffice.site" userId="ee991391-d422-4e3c-84b6-aa9303c0dca8" providerId="ADAL" clId="{32DAAD1E-D909-486B-8ACB-3D55D23709BC}" dt="2020-04-19T15:07:27.490" v="96" actId="478"/>
          <ac:spMkLst>
            <pc:docMk/>
            <pc:sldMk cId="3259133903" sldId="10341"/>
            <ac:spMk id="9" creationId="{74B73807-E4D1-46C0-ADD7-2E1B87C6E146}"/>
          </ac:spMkLst>
        </pc:spChg>
        <pc:graphicFrameChg chg="modGraphic">
          <ac:chgData name="n1774@ioffice.site" userId="ee991391-d422-4e3c-84b6-aa9303c0dca8" providerId="ADAL" clId="{32DAAD1E-D909-486B-8ACB-3D55D23709BC}" dt="2020-04-19T15:04:16.055" v="45" actId="207"/>
          <ac:graphicFrameMkLst>
            <pc:docMk/>
            <pc:sldMk cId="3259133903" sldId="10341"/>
            <ac:graphicFrameMk id="4" creationId="{00000000-0000-0000-0000-000000000000}"/>
          </ac:graphicFrameMkLst>
        </pc:graphicFrameChg>
        <pc:graphicFrameChg chg="del mod modGraphic">
          <ac:chgData name="n1774@ioffice.site" userId="ee991391-d422-4e3c-84b6-aa9303c0dca8" providerId="ADAL" clId="{32DAAD1E-D909-486B-8ACB-3D55D23709BC}" dt="2020-04-19T15:07:01.270" v="85" actId="478"/>
          <ac:graphicFrameMkLst>
            <pc:docMk/>
            <pc:sldMk cId="3259133903" sldId="10341"/>
            <ac:graphicFrameMk id="6" creationId="{60892AA5-2AFA-4C1F-AB16-4D298DB6DDAD}"/>
          </ac:graphicFrameMkLst>
        </pc:graphicFrameChg>
        <pc:graphicFrameChg chg="add mod modGraphic">
          <ac:chgData name="n1774@ioffice.site" userId="ee991391-d422-4e3c-84b6-aa9303c0dca8" providerId="ADAL" clId="{32DAAD1E-D909-486B-8ACB-3D55D23709BC}" dt="2020-04-19T15:07:04.862" v="88" actId="1076"/>
          <ac:graphicFrameMkLst>
            <pc:docMk/>
            <pc:sldMk cId="3259133903" sldId="10341"/>
            <ac:graphicFrameMk id="7" creationId="{13A54EA5-BA1A-4C66-BBC7-043D8C001743}"/>
          </ac:graphicFrameMkLst>
        </pc:graphicFrameChg>
      </pc:sldChg>
      <pc:sldChg chg="delSp modSp add del mod modTransition">
        <pc:chgData name="n1774@ioffice.site" userId="ee991391-d422-4e3c-84b6-aa9303c0dca8" providerId="ADAL" clId="{32DAAD1E-D909-486B-8ACB-3D55D23709BC}" dt="2020-04-19T15:04:35.908" v="51" actId="1076"/>
        <pc:sldMkLst>
          <pc:docMk/>
          <pc:sldMk cId="664058553" sldId="10342"/>
        </pc:sldMkLst>
        <pc:spChg chg="del">
          <ac:chgData name="n1774@ioffice.site" userId="ee991391-d422-4e3c-84b6-aa9303c0dca8" providerId="ADAL" clId="{32DAAD1E-D909-486B-8ACB-3D55D23709BC}" dt="2020-04-19T15:04:30.089" v="49" actId="478"/>
          <ac:spMkLst>
            <pc:docMk/>
            <pc:sldMk cId="664058553" sldId="10342"/>
            <ac:spMk id="7" creationId="{C5342D3E-B03A-41C3-A804-F136F4132192}"/>
          </ac:spMkLst>
        </pc:spChg>
        <pc:spChg chg="del">
          <ac:chgData name="n1774@ioffice.site" userId="ee991391-d422-4e3c-84b6-aa9303c0dca8" providerId="ADAL" clId="{32DAAD1E-D909-486B-8ACB-3D55D23709BC}" dt="2020-04-19T15:04:31.217" v="50" actId="478"/>
          <ac:spMkLst>
            <pc:docMk/>
            <pc:sldMk cId="664058553" sldId="10342"/>
            <ac:spMk id="8" creationId="{294B16D7-D1ED-4DF4-8738-7D880F7BDE93}"/>
          </ac:spMkLst>
        </pc:spChg>
        <pc:graphicFrameChg chg="modGraphic">
          <ac:chgData name="n1774@ioffice.site" userId="ee991391-d422-4e3c-84b6-aa9303c0dca8" providerId="ADAL" clId="{32DAAD1E-D909-486B-8ACB-3D55D23709BC}" dt="2020-04-19T15:04:24.449" v="48" actId="207"/>
          <ac:graphicFrameMkLst>
            <pc:docMk/>
            <pc:sldMk cId="664058553" sldId="10342"/>
            <ac:graphicFrameMk id="6" creationId="{9B3DA66A-2008-41E6-B38B-4BE455C66086}"/>
          </ac:graphicFrameMkLst>
        </pc:graphicFrameChg>
        <pc:picChg chg="mod">
          <ac:chgData name="n1774@ioffice.site" userId="ee991391-d422-4e3c-84b6-aa9303c0dca8" providerId="ADAL" clId="{32DAAD1E-D909-486B-8ACB-3D55D23709BC}" dt="2020-04-19T15:04:35.908" v="51" actId="1076"/>
          <ac:picMkLst>
            <pc:docMk/>
            <pc:sldMk cId="664058553" sldId="10342"/>
            <ac:picMk id="10" creationId="{8D8ED26F-BECC-41CD-97AD-E9A0EBA7E5E6}"/>
          </ac:picMkLst>
        </pc:picChg>
      </pc:sldChg>
      <pc:sldChg chg="add">
        <pc:chgData name="n1774@ioffice.site" userId="ee991391-d422-4e3c-84b6-aa9303c0dca8" providerId="ADAL" clId="{32DAAD1E-D909-486B-8ACB-3D55D23709BC}" dt="2020-04-19T15:08:35.438" v="108"/>
        <pc:sldMkLst>
          <pc:docMk/>
          <pc:sldMk cId="2132431842" sldId="10343"/>
        </pc:sldMkLst>
      </pc:sldChg>
      <pc:sldChg chg="add">
        <pc:chgData name="n1774@ioffice.site" userId="ee991391-d422-4e3c-84b6-aa9303c0dca8" providerId="ADAL" clId="{32DAAD1E-D909-486B-8ACB-3D55D23709BC}" dt="2020-04-19T15:08:35.438" v="108"/>
        <pc:sldMkLst>
          <pc:docMk/>
          <pc:sldMk cId="1945480126" sldId="10344"/>
        </pc:sldMkLst>
      </pc:sldChg>
      <pc:sldChg chg="add">
        <pc:chgData name="n1774@ioffice.site" userId="ee991391-d422-4e3c-84b6-aa9303c0dca8" providerId="ADAL" clId="{32DAAD1E-D909-486B-8ACB-3D55D23709BC}" dt="2020-04-19T15:08:35.438" v="108"/>
        <pc:sldMkLst>
          <pc:docMk/>
          <pc:sldMk cId="2984443573" sldId="10345"/>
        </pc:sldMkLst>
      </pc:sldChg>
      <pc:sldChg chg="add">
        <pc:chgData name="n1774@ioffice.site" userId="ee991391-d422-4e3c-84b6-aa9303c0dca8" providerId="ADAL" clId="{32DAAD1E-D909-486B-8ACB-3D55D23709BC}" dt="2020-04-19T15:08:48.448" v="110"/>
        <pc:sldMkLst>
          <pc:docMk/>
          <pc:sldMk cId="2957588316" sldId="10346"/>
        </pc:sldMkLst>
      </pc:sldChg>
      <pc:sldChg chg="add">
        <pc:chgData name="n1774@ioffice.site" userId="ee991391-d422-4e3c-84b6-aa9303c0dca8" providerId="ADAL" clId="{32DAAD1E-D909-486B-8ACB-3D55D23709BC}" dt="2020-04-19T15:08:48.448" v="110"/>
        <pc:sldMkLst>
          <pc:docMk/>
          <pc:sldMk cId="903373248" sldId="10347"/>
        </pc:sldMkLst>
      </pc:sldChg>
      <pc:sldChg chg="add">
        <pc:chgData name="n1774@ioffice.site" userId="ee991391-d422-4e3c-84b6-aa9303c0dca8" providerId="ADAL" clId="{32DAAD1E-D909-486B-8ACB-3D55D23709BC}" dt="2020-04-19T15:08:51.864" v="111"/>
        <pc:sldMkLst>
          <pc:docMk/>
          <pc:sldMk cId="2029746307" sldId="10348"/>
        </pc:sldMkLst>
      </pc:sldChg>
      <pc:sldChg chg="add">
        <pc:chgData name="n1774@ioffice.site" userId="ee991391-d422-4e3c-84b6-aa9303c0dca8" providerId="ADAL" clId="{32DAAD1E-D909-486B-8ACB-3D55D23709BC}" dt="2020-04-19T15:08:51.864" v="111"/>
        <pc:sldMkLst>
          <pc:docMk/>
          <pc:sldMk cId="3896848361" sldId="10349"/>
        </pc:sldMkLst>
      </pc:sldChg>
      <pc:sldMasterChg chg="delSldLayout">
        <pc:chgData name="n1774@ioffice.site" userId="ee991391-d422-4e3c-84b6-aa9303c0dca8" providerId="ADAL" clId="{32DAAD1E-D909-486B-8ACB-3D55D23709BC}" dt="2020-04-19T15:09:19.445" v="113" actId="47"/>
        <pc:sldMasterMkLst>
          <pc:docMk/>
          <pc:sldMasterMk cId="0" sldId="2147483648"/>
        </pc:sldMasterMkLst>
        <pc:sldLayoutChg chg="del">
          <pc:chgData name="n1774@ioffice.site" userId="ee991391-d422-4e3c-84b6-aa9303c0dca8" providerId="ADAL" clId="{32DAAD1E-D909-486B-8ACB-3D55D23709BC}" dt="2020-04-19T15:09:19.445" v="113" actId="47"/>
          <pc:sldLayoutMkLst>
            <pc:docMk/>
            <pc:sldMasterMk cId="0" sldId="2147483648"/>
            <pc:sldLayoutMk cId="0" sldId="214748366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BC19F4CC-B97B-4172-86D0-309563A88CC3}"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BC19F4CC-B97B-4172-86D0-309563A88CC3}" type="slidenum">
              <a:rPr lang="ar-S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7D4945-B51A-45C6-9D1B-08461399FB06}" type="slidenum">
              <a:rPr lang="ar-SA"/>
              <a:pPr/>
              <a:t>14</a:t>
            </a:fld>
            <a:endParaRPr lang="en-CA"/>
          </a:p>
        </p:txBody>
      </p:sp>
      <p:sp>
        <p:nvSpPr>
          <p:cNvPr id="2319362" name="Rectangle 2"/>
          <p:cNvSpPr>
            <a:spLocks noGrp="1" noRot="1" noChangeAspect="1" noChangeArrowheads="1" noTextEdit="1"/>
          </p:cNvSpPr>
          <p:nvPr>
            <p:ph type="sldImg"/>
          </p:nvPr>
        </p:nvSpPr>
        <p:spPr>
          <a:xfrm>
            <a:off x="1144588" y="685800"/>
            <a:ext cx="4572000" cy="3429000"/>
          </a:xfrm>
          <a:ln/>
        </p:spPr>
      </p:sp>
      <p:sp>
        <p:nvSpPr>
          <p:cNvPr id="2319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7AB6A8-F645-4A47-A565-2F0336EA2814}" type="slidenum">
              <a:rPr lang="ar-SA"/>
              <a:pPr/>
              <a:t>22</a:t>
            </a:fld>
            <a:endParaRPr lang="en-CA"/>
          </a:p>
        </p:txBody>
      </p:sp>
      <p:sp>
        <p:nvSpPr>
          <p:cNvPr id="2329602" name="Rectangle 2"/>
          <p:cNvSpPr>
            <a:spLocks noGrp="1" noRot="1" noChangeAspect="1" noChangeArrowheads="1" noTextEdit="1"/>
          </p:cNvSpPr>
          <p:nvPr>
            <p:ph type="sldImg"/>
          </p:nvPr>
        </p:nvSpPr>
        <p:spPr>
          <a:xfrm>
            <a:off x="1144588" y="685800"/>
            <a:ext cx="4572000" cy="3429000"/>
          </a:xfrm>
          <a:ln/>
        </p:spPr>
      </p:sp>
      <p:sp>
        <p:nvSpPr>
          <p:cNvPr id="23296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00ECA3-1154-4CA2-A9C9-BB13AF0A053C}" type="slidenum">
              <a:rPr lang="ar-SA"/>
              <a:pPr/>
              <a:t>30</a:t>
            </a:fld>
            <a:endParaRPr lang="en-CA"/>
          </a:p>
        </p:txBody>
      </p:sp>
      <p:sp>
        <p:nvSpPr>
          <p:cNvPr id="2336770" name="Rectangle 2"/>
          <p:cNvSpPr>
            <a:spLocks noGrp="1" noRot="1" noChangeAspect="1" noChangeArrowheads="1" noTextEdit="1"/>
          </p:cNvSpPr>
          <p:nvPr>
            <p:ph type="sldImg"/>
          </p:nvPr>
        </p:nvSpPr>
        <p:spPr>
          <a:xfrm>
            <a:off x="1144588" y="685800"/>
            <a:ext cx="4572000" cy="3429000"/>
          </a:xfrm>
          <a:ln/>
        </p:spPr>
      </p:sp>
      <p:sp>
        <p:nvSpPr>
          <p:cNvPr id="23367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BC19F4CC-B97B-4172-86D0-309563A88CC3}" type="slidenum">
              <a:rPr lang="ar-SA" smtClean="0"/>
              <a:pPr/>
              <a:t>71</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99C2F0-6DF2-405C-94DB-C2E84E946D42}" type="slidenum">
              <a:rPr lang="ar-SA"/>
              <a:pPr/>
              <a:t>76</a:t>
            </a:fld>
            <a:endParaRPr lang="en-CA"/>
          </a:p>
        </p:txBody>
      </p:sp>
      <p:sp>
        <p:nvSpPr>
          <p:cNvPr id="2428930" name="Rectangle 2"/>
          <p:cNvSpPr>
            <a:spLocks noGrp="1" noRot="1" noChangeAspect="1" noChangeArrowheads="1" noTextEdit="1"/>
          </p:cNvSpPr>
          <p:nvPr>
            <p:ph type="sldImg"/>
          </p:nvPr>
        </p:nvSpPr>
        <p:spPr>
          <a:xfrm>
            <a:off x="1144588" y="685800"/>
            <a:ext cx="4572000" cy="3429000"/>
          </a:xfrm>
          <a:ln/>
        </p:spPr>
      </p:sp>
      <p:sp>
        <p:nvSpPr>
          <p:cNvPr id="2428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C5ECD6-AA41-429A-B8BE-D97BF7EC84F5}" type="slidenum">
              <a:rPr lang="ar-SA"/>
              <a:pPr/>
              <a:t>86</a:t>
            </a:fld>
            <a:endParaRPr lang="en-CA"/>
          </a:p>
        </p:txBody>
      </p:sp>
      <p:sp>
        <p:nvSpPr>
          <p:cNvPr id="2448386" name="Rectangle 2"/>
          <p:cNvSpPr>
            <a:spLocks noGrp="1" noRot="1" noChangeAspect="1" noChangeArrowheads="1" noTextEdit="1"/>
          </p:cNvSpPr>
          <p:nvPr>
            <p:ph type="sldImg"/>
          </p:nvPr>
        </p:nvSpPr>
        <p:spPr>
          <a:xfrm>
            <a:off x="1144588" y="685800"/>
            <a:ext cx="4572000" cy="3429000"/>
          </a:xfrm>
          <a:ln/>
        </p:spPr>
      </p:sp>
      <p:sp>
        <p:nvSpPr>
          <p:cNvPr id="24483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6241A2-63CE-4ADE-A4AA-D4A7F7275F5D}" type="slidenum">
              <a:rPr lang="ar-SA"/>
              <a:pPr/>
              <a:t>92</a:t>
            </a:fld>
            <a:endParaRPr lang="en-CA"/>
          </a:p>
        </p:txBody>
      </p:sp>
      <p:sp>
        <p:nvSpPr>
          <p:cNvPr id="2458626" name="Rectangle 2"/>
          <p:cNvSpPr>
            <a:spLocks noGrp="1" noRot="1" noChangeAspect="1" noChangeArrowheads="1" noTextEdit="1"/>
          </p:cNvSpPr>
          <p:nvPr>
            <p:ph type="sldImg"/>
          </p:nvPr>
        </p:nvSpPr>
        <p:spPr>
          <a:xfrm>
            <a:off x="1144588" y="685800"/>
            <a:ext cx="4572000" cy="3429000"/>
          </a:xfrm>
          <a:ln/>
        </p:spPr>
      </p:sp>
      <p:sp>
        <p:nvSpPr>
          <p:cNvPr id="2458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2D0559-93BB-48B9-9210-F52FA82DC455}" type="slidenum">
              <a:rPr lang="ar-SA"/>
              <a:pPr/>
              <a:t>135</a:t>
            </a:fld>
            <a:endParaRPr lang="en-CA"/>
          </a:p>
        </p:txBody>
      </p:sp>
      <p:sp>
        <p:nvSpPr>
          <p:cNvPr id="2494466" name="Rectangle 2"/>
          <p:cNvSpPr>
            <a:spLocks noGrp="1" noRot="1" noChangeAspect="1" noChangeArrowheads="1" noTextEdit="1"/>
          </p:cNvSpPr>
          <p:nvPr>
            <p:ph type="sldImg"/>
          </p:nvPr>
        </p:nvSpPr>
        <p:spPr>
          <a:xfrm>
            <a:off x="1144588" y="685800"/>
            <a:ext cx="4572000" cy="3429000"/>
          </a:xfrm>
          <a:ln/>
        </p:spPr>
      </p:sp>
      <p:sp>
        <p:nvSpPr>
          <p:cNvPr id="24944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F01564-A915-44A3-8B65-0DD094C9C7AD}" type="slidenum">
              <a:rPr lang="ar-SA"/>
              <a:pPr/>
              <a:t>143</a:t>
            </a:fld>
            <a:endParaRPr lang="en-CA"/>
          </a:p>
        </p:txBody>
      </p:sp>
      <p:sp>
        <p:nvSpPr>
          <p:cNvPr id="2506754" name="Rectangle 2"/>
          <p:cNvSpPr>
            <a:spLocks noGrp="1" noRot="1" noChangeAspect="1" noChangeArrowheads="1" noTextEdit="1"/>
          </p:cNvSpPr>
          <p:nvPr>
            <p:ph type="sldImg"/>
          </p:nvPr>
        </p:nvSpPr>
        <p:spPr>
          <a:xfrm>
            <a:off x="1144588" y="685800"/>
            <a:ext cx="4572000" cy="3429000"/>
          </a:xfrm>
          <a:ln/>
        </p:spPr>
      </p:sp>
      <p:sp>
        <p:nvSpPr>
          <p:cNvPr id="2506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EE21BF-DEBE-4C0C-8F5B-5D9820AC4B09}" type="slidenum">
              <a:rPr lang="ar-SA"/>
              <a:pPr/>
              <a:t>151</a:t>
            </a:fld>
            <a:endParaRPr lang="en-CA"/>
          </a:p>
        </p:txBody>
      </p:sp>
      <p:sp>
        <p:nvSpPr>
          <p:cNvPr id="2515970" name="Rectangle 2"/>
          <p:cNvSpPr>
            <a:spLocks noGrp="1" noRot="1" noChangeAspect="1" noChangeArrowheads="1" noTextEdit="1"/>
          </p:cNvSpPr>
          <p:nvPr>
            <p:ph type="sldImg"/>
          </p:nvPr>
        </p:nvSpPr>
        <p:spPr>
          <a:xfrm>
            <a:off x="1144588" y="685800"/>
            <a:ext cx="4572000" cy="3429000"/>
          </a:xfrm>
          <a:ln/>
        </p:spPr>
      </p:sp>
      <p:sp>
        <p:nvSpPr>
          <p:cNvPr id="25159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534543-5BFF-44B4-ACEF-D994902CB8B0}" type="slidenum">
              <a:rPr lang="ar-SA"/>
              <a:pPr/>
              <a:t>197</a:t>
            </a:fld>
            <a:endParaRPr lang="en-CA"/>
          </a:p>
        </p:txBody>
      </p:sp>
      <p:sp>
        <p:nvSpPr>
          <p:cNvPr id="2556930" name="Rectangle 2"/>
          <p:cNvSpPr>
            <a:spLocks noGrp="1" noRot="1" noChangeAspect="1" noChangeArrowheads="1" noTextEdit="1"/>
          </p:cNvSpPr>
          <p:nvPr>
            <p:ph type="sldImg"/>
          </p:nvPr>
        </p:nvSpPr>
        <p:spPr>
          <a:xfrm>
            <a:off x="1144588" y="685800"/>
            <a:ext cx="4572000" cy="3429000"/>
          </a:xfrm>
          <a:ln/>
        </p:spPr>
      </p:sp>
      <p:sp>
        <p:nvSpPr>
          <p:cNvPr id="2556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80DD3B-49B6-495A-A970-14FEE2ECC6FD}" type="slidenum">
              <a:rPr lang="ar-SA"/>
              <a:pPr/>
              <a:t>204</a:t>
            </a:fld>
            <a:endParaRPr lang="en-CA"/>
          </a:p>
        </p:txBody>
      </p:sp>
      <p:sp>
        <p:nvSpPr>
          <p:cNvPr id="2570242" name="Rectangle 2"/>
          <p:cNvSpPr>
            <a:spLocks noGrp="1" noRot="1" noChangeAspect="1" noChangeArrowheads="1" noTextEdit="1"/>
          </p:cNvSpPr>
          <p:nvPr>
            <p:ph type="sldImg"/>
          </p:nvPr>
        </p:nvSpPr>
        <p:spPr>
          <a:xfrm>
            <a:off x="1144588" y="685800"/>
            <a:ext cx="4572000" cy="3429000"/>
          </a:xfrm>
          <a:ln/>
        </p:spPr>
      </p:sp>
      <p:sp>
        <p:nvSpPr>
          <p:cNvPr id="2570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FB2DCF-2629-4A00-BDF3-B714FECF5DDB}" type="slidenum">
              <a:rPr lang="ar-SA"/>
              <a:pPr/>
              <a:t>211</a:t>
            </a:fld>
            <a:endParaRPr lang="en-CA"/>
          </a:p>
        </p:txBody>
      </p:sp>
      <p:sp>
        <p:nvSpPr>
          <p:cNvPr id="2579458" name="Rectangle 2"/>
          <p:cNvSpPr>
            <a:spLocks noGrp="1" noRot="1" noChangeAspect="1" noChangeArrowheads="1" noTextEdit="1"/>
          </p:cNvSpPr>
          <p:nvPr>
            <p:ph type="sldImg"/>
          </p:nvPr>
        </p:nvSpPr>
        <p:spPr>
          <a:xfrm>
            <a:off x="1144588" y="685800"/>
            <a:ext cx="4572000" cy="3429000"/>
          </a:xfrm>
          <a:ln/>
        </p:spPr>
      </p:sp>
      <p:sp>
        <p:nvSpPr>
          <p:cNvPr id="2579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1349E7-0B5A-43EE-8869-097795CC7C55}" type="slidenum">
              <a:rPr lang="ar-SA"/>
              <a:pPr/>
              <a:t>261</a:t>
            </a:fld>
            <a:endParaRPr lang="en-CA"/>
          </a:p>
        </p:txBody>
      </p:sp>
      <p:sp>
        <p:nvSpPr>
          <p:cNvPr id="4251650" name="Rectangle 2"/>
          <p:cNvSpPr>
            <a:spLocks noGrp="1" noRot="1" noChangeAspect="1" noChangeArrowheads="1" noTextEdit="1"/>
          </p:cNvSpPr>
          <p:nvPr>
            <p:ph type="sldImg"/>
          </p:nvPr>
        </p:nvSpPr>
        <p:spPr>
          <a:xfrm>
            <a:off x="1144588" y="685800"/>
            <a:ext cx="4572000" cy="3429000"/>
          </a:xfrm>
          <a:ln/>
        </p:spPr>
      </p:sp>
      <p:sp>
        <p:nvSpPr>
          <p:cNvPr id="4251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4FAEEB-296B-4F97-AA69-8FBFB0C31F44}" type="slidenum">
              <a:rPr lang="ar-SA"/>
              <a:pPr/>
              <a:t>270</a:t>
            </a:fld>
            <a:endParaRPr lang="en-CA"/>
          </a:p>
        </p:txBody>
      </p:sp>
      <p:sp>
        <p:nvSpPr>
          <p:cNvPr id="4257794" name="Rectangle 2"/>
          <p:cNvSpPr>
            <a:spLocks noGrp="1" noRot="1" noChangeAspect="1" noChangeArrowheads="1" noTextEdit="1"/>
          </p:cNvSpPr>
          <p:nvPr>
            <p:ph type="sldImg"/>
          </p:nvPr>
        </p:nvSpPr>
        <p:spPr>
          <a:xfrm>
            <a:off x="1144588" y="685800"/>
            <a:ext cx="4572000" cy="3429000"/>
          </a:xfrm>
          <a:ln/>
        </p:spPr>
      </p:sp>
      <p:sp>
        <p:nvSpPr>
          <p:cNvPr id="4257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D26AF9-7AFF-49F1-A11B-B26B987745CC}" type="slidenum">
              <a:rPr lang="ar-SA"/>
              <a:pPr/>
              <a:t>277</a:t>
            </a:fld>
            <a:endParaRPr lang="en-CA"/>
          </a:p>
        </p:txBody>
      </p:sp>
      <p:sp>
        <p:nvSpPr>
          <p:cNvPr id="4265986" name="Rectangle 2"/>
          <p:cNvSpPr>
            <a:spLocks noGrp="1" noRot="1" noChangeAspect="1" noChangeArrowheads="1" noTextEdit="1"/>
          </p:cNvSpPr>
          <p:nvPr>
            <p:ph type="sldImg"/>
          </p:nvPr>
        </p:nvSpPr>
        <p:spPr>
          <a:xfrm>
            <a:off x="1144588" y="685800"/>
            <a:ext cx="4572000" cy="3429000"/>
          </a:xfrm>
          <a:ln/>
        </p:spPr>
      </p:sp>
      <p:sp>
        <p:nvSpPr>
          <p:cNvPr id="42659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41E64C-E68F-4978-974A-E0CD5A3445C8}" type="slidenum">
              <a:rPr lang="ar-SA"/>
              <a:pPr/>
              <a:t>332</a:t>
            </a:fld>
            <a:endParaRPr lang="en-CA"/>
          </a:p>
        </p:txBody>
      </p:sp>
      <p:sp>
        <p:nvSpPr>
          <p:cNvPr id="4301826" name="Rectangle 2"/>
          <p:cNvSpPr>
            <a:spLocks noGrp="1" noRot="1" noChangeAspect="1" noChangeArrowheads="1" noTextEdit="1"/>
          </p:cNvSpPr>
          <p:nvPr>
            <p:ph type="sldImg"/>
          </p:nvPr>
        </p:nvSpPr>
        <p:spPr>
          <a:xfrm>
            <a:off x="1144588" y="685800"/>
            <a:ext cx="4572000" cy="3429000"/>
          </a:xfrm>
          <a:ln/>
        </p:spPr>
      </p:sp>
      <p:sp>
        <p:nvSpPr>
          <p:cNvPr id="4301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1B7238-DE88-4B89-B223-01EC4A3B3151}" type="slidenum">
              <a:rPr lang="ar-SA"/>
              <a:pPr/>
              <a:t>343</a:t>
            </a:fld>
            <a:endParaRPr lang="en-CA"/>
          </a:p>
        </p:txBody>
      </p:sp>
      <p:sp>
        <p:nvSpPr>
          <p:cNvPr id="4307970" name="Rectangle 2"/>
          <p:cNvSpPr>
            <a:spLocks noGrp="1" noRot="1" noChangeAspect="1" noChangeArrowheads="1" noTextEdit="1"/>
          </p:cNvSpPr>
          <p:nvPr>
            <p:ph type="sldImg"/>
          </p:nvPr>
        </p:nvSpPr>
        <p:spPr>
          <a:xfrm>
            <a:off x="1144588" y="685800"/>
            <a:ext cx="4572000" cy="3429000"/>
          </a:xfrm>
          <a:ln/>
        </p:spPr>
      </p:sp>
      <p:sp>
        <p:nvSpPr>
          <p:cNvPr id="43079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351AC6-D1AE-464C-9DB4-2A06625AAF6F}" type="slidenum">
              <a:rPr lang="ar-SA"/>
              <a:pPr/>
              <a:t>356</a:t>
            </a:fld>
            <a:endParaRPr lang="en-CA"/>
          </a:p>
        </p:txBody>
      </p:sp>
      <p:sp>
        <p:nvSpPr>
          <p:cNvPr id="4316162" name="Rectangle 2"/>
          <p:cNvSpPr>
            <a:spLocks noGrp="1" noRot="1" noChangeAspect="1" noChangeArrowheads="1" noTextEdit="1"/>
          </p:cNvSpPr>
          <p:nvPr>
            <p:ph type="sldImg"/>
          </p:nvPr>
        </p:nvSpPr>
        <p:spPr>
          <a:xfrm>
            <a:off x="1144588" y="685800"/>
            <a:ext cx="4572000" cy="3429000"/>
          </a:xfrm>
          <a:ln/>
        </p:spPr>
      </p:sp>
      <p:sp>
        <p:nvSpPr>
          <p:cNvPr id="43161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6110AD-19E3-4171-9D5F-C6762E6B60C9}" type="slidenum">
              <a:rPr lang="ar-SA"/>
              <a:pPr/>
              <a:t>427</a:t>
            </a:fld>
            <a:endParaRPr lang="en-CA"/>
          </a:p>
        </p:txBody>
      </p:sp>
      <p:sp>
        <p:nvSpPr>
          <p:cNvPr id="4352002" name="Rectangle 2"/>
          <p:cNvSpPr>
            <a:spLocks noGrp="1" noRot="1" noChangeAspect="1" noChangeArrowheads="1" noTextEdit="1"/>
          </p:cNvSpPr>
          <p:nvPr>
            <p:ph type="sldImg"/>
          </p:nvPr>
        </p:nvSpPr>
        <p:spPr>
          <a:xfrm>
            <a:off x="1144588" y="685800"/>
            <a:ext cx="4572000" cy="3429000"/>
          </a:xfrm>
          <a:ln/>
        </p:spPr>
      </p:sp>
      <p:sp>
        <p:nvSpPr>
          <p:cNvPr id="4352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B0927C-3326-40D1-A9DD-057DEE2DEE7A}" type="slidenum">
              <a:rPr lang="ar-SA"/>
              <a:pPr/>
              <a:t>436</a:t>
            </a:fld>
            <a:endParaRPr lang="en-CA"/>
          </a:p>
        </p:txBody>
      </p:sp>
      <p:sp>
        <p:nvSpPr>
          <p:cNvPr id="4358146" name="Rectangle 2"/>
          <p:cNvSpPr>
            <a:spLocks noGrp="1" noRot="1" noChangeAspect="1" noChangeArrowheads="1" noTextEdit="1"/>
          </p:cNvSpPr>
          <p:nvPr>
            <p:ph type="sldImg"/>
          </p:nvPr>
        </p:nvSpPr>
        <p:spPr>
          <a:xfrm>
            <a:off x="1144588" y="685800"/>
            <a:ext cx="4572000" cy="3429000"/>
          </a:xfrm>
          <a:ln/>
        </p:spPr>
      </p:sp>
      <p:sp>
        <p:nvSpPr>
          <p:cNvPr id="4358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1E5E97-726F-4D09-A9BA-F3613F920B56}" type="slidenum">
              <a:rPr lang="ar-SA"/>
              <a:pPr/>
              <a:t>444</a:t>
            </a:fld>
            <a:endParaRPr lang="en-CA"/>
          </a:p>
        </p:txBody>
      </p:sp>
      <p:sp>
        <p:nvSpPr>
          <p:cNvPr id="4366338" name="Rectangle 2"/>
          <p:cNvSpPr>
            <a:spLocks noGrp="1" noRot="1" noChangeAspect="1" noChangeArrowheads="1" noTextEdit="1"/>
          </p:cNvSpPr>
          <p:nvPr>
            <p:ph type="sldImg"/>
          </p:nvPr>
        </p:nvSpPr>
        <p:spPr>
          <a:xfrm>
            <a:off x="1144588" y="685800"/>
            <a:ext cx="4572000" cy="3429000"/>
          </a:xfrm>
          <a:ln/>
        </p:spPr>
      </p:sp>
      <p:sp>
        <p:nvSpPr>
          <p:cNvPr id="43663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93F792-2921-4A73-9452-B855F209CABC}" type="slidenum">
              <a:rPr lang="ar-SA"/>
              <a:pPr/>
              <a:t>492</a:t>
            </a:fld>
            <a:endParaRPr lang="en-CA"/>
          </a:p>
        </p:txBody>
      </p:sp>
      <p:sp>
        <p:nvSpPr>
          <p:cNvPr id="4402178" name="Rectangle 2"/>
          <p:cNvSpPr>
            <a:spLocks noGrp="1" noRot="1" noChangeAspect="1" noChangeArrowheads="1" noTextEdit="1"/>
          </p:cNvSpPr>
          <p:nvPr>
            <p:ph type="sldImg"/>
          </p:nvPr>
        </p:nvSpPr>
        <p:spPr>
          <a:xfrm>
            <a:off x="1144588" y="685800"/>
            <a:ext cx="4572000" cy="3429000"/>
          </a:xfrm>
          <a:ln/>
        </p:spPr>
      </p:sp>
      <p:sp>
        <p:nvSpPr>
          <p:cNvPr id="44021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FC8B7F-E390-4474-A23D-40FA7A13B094}" type="slidenum">
              <a:rPr lang="ar-SA"/>
              <a:pPr/>
              <a:t>505</a:t>
            </a:fld>
            <a:endParaRPr lang="en-CA"/>
          </a:p>
        </p:txBody>
      </p:sp>
      <p:sp>
        <p:nvSpPr>
          <p:cNvPr id="4408322" name="Rectangle 2"/>
          <p:cNvSpPr>
            <a:spLocks noGrp="1" noRot="1" noChangeAspect="1" noChangeArrowheads="1" noTextEdit="1"/>
          </p:cNvSpPr>
          <p:nvPr>
            <p:ph type="sldImg"/>
          </p:nvPr>
        </p:nvSpPr>
        <p:spPr>
          <a:xfrm>
            <a:off x="1144588" y="685800"/>
            <a:ext cx="4572000" cy="3429000"/>
          </a:xfrm>
          <a:ln/>
        </p:spPr>
      </p:sp>
      <p:sp>
        <p:nvSpPr>
          <p:cNvPr id="44083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8016FF-0C29-4930-B17C-E60329D221F8}" type="slidenum">
              <a:rPr lang="ar-SA"/>
              <a:pPr/>
              <a:t>514</a:t>
            </a:fld>
            <a:endParaRPr lang="en-CA"/>
          </a:p>
        </p:txBody>
      </p:sp>
      <p:sp>
        <p:nvSpPr>
          <p:cNvPr id="4416514" name="Rectangle 2"/>
          <p:cNvSpPr>
            <a:spLocks noGrp="1" noRot="1" noChangeAspect="1" noChangeArrowheads="1" noTextEdit="1"/>
          </p:cNvSpPr>
          <p:nvPr>
            <p:ph type="sldImg"/>
          </p:nvPr>
        </p:nvSpPr>
        <p:spPr>
          <a:xfrm>
            <a:off x="1144588" y="685800"/>
            <a:ext cx="4572000" cy="3429000"/>
          </a:xfrm>
          <a:ln/>
        </p:spPr>
      </p:sp>
      <p:sp>
        <p:nvSpPr>
          <p:cNvPr id="44165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500034" cy="285728"/>
          </a:xfrm>
        </p:spPr>
        <p:txBody>
          <a:bodyPr/>
          <a:lstStyle>
            <a:lvl1pPr>
              <a:defRPr sz="600"/>
            </a:lvl1pPr>
          </a:lstStyle>
          <a:p>
            <a:r>
              <a:rPr lang="en-US" dirty="0"/>
              <a:t>Click to edit Master title style</a:t>
            </a:r>
            <a:endParaRPr lang="en-CA" dirty="0"/>
          </a:p>
        </p:txBody>
      </p:sp>
      <p:sp>
        <p:nvSpPr>
          <p:cNvPr id="3" name="Subtitle 2"/>
          <p:cNvSpPr>
            <a:spLocks noGrp="1"/>
          </p:cNvSpPr>
          <p:nvPr>
            <p:ph type="subTitle" idx="1"/>
          </p:nvPr>
        </p:nvSpPr>
        <p:spPr>
          <a:xfrm>
            <a:off x="1371601"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CA"/>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7385ED28-50AC-49D5-89AF-BFF2E78D2A77}"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18C65554-B63E-47E9-A390-5802C61646CB}"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2"/>
            <a:ext cx="7772400" cy="1362075"/>
          </a:xfrm>
        </p:spPr>
        <p:txBody>
          <a:bodyPr anchor="t"/>
          <a:lstStyle>
            <a:lvl1pPr algn="l">
              <a:defRPr sz="4000" b="1" cap="all"/>
            </a:lvl1pPr>
          </a:lstStyle>
          <a:p>
            <a:r>
              <a:rPr lang="en-US"/>
              <a:t>Click to edit Master title style</a:t>
            </a:r>
            <a:endParaRPr lang="en-CA"/>
          </a:p>
        </p:txBody>
      </p:sp>
      <p:sp>
        <p:nvSpPr>
          <p:cNvPr id="3" name="Text Placeholder 2"/>
          <p:cNvSpPr>
            <a:spLocks noGrp="1"/>
          </p:cNvSpPr>
          <p:nvPr>
            <p:ph type="body" idx="1"/>
          </p:nvPr>
        </p:nvSpPr>
        <p:spPr>
          <a:xfrm>
            <a:off x="722314"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9EDCEFAE-B8F0-447F-8450-19EB8372C8C2}"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B5D741CA-8013-45DB-AF31-2B16494E0EEE}"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64272FBC-61B0-409E-87B2-77280ACE139D}"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2C7DC95B-2A2B-40C3-A144-90D2072A4E37}"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AB7FA455-65E4-4820-A084-37ADC81C4320}"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CA"/>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24D771FA-13D6-4FFE-8EC8-69795A9057F6}"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3A1C76BF-1379-49FD-B3E1-A69E84187604}"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E7B0D375-89A4-4B0E-B3C5-DAC837153C92}"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758FBA1D-460E-4ACC-8F2D-D0666FDF0CE8}"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04800" y="0"/>
            <a:ext cx="7772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1"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1" y="1600202"/>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1"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1"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DC7D6A53-5676-4876-8D35-C6A28EB94AAD}"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391.xml"/><Relationship Id="rId3" Type="http://schemas.openxmlformats.org/officeDocument/2006/relationships/slide" Target="slide60.xml"/><Relationship Id="rId7" Type="http://schemas.openxmlformats.org/officeDocument/2006/relationships/slide" Target="slide316.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slide" Target="slide245.xml"/><Relationship Id="rId5" Type="http://schemas.openxmlformats.org/officeDocument/2006/relationships/slide" Target="slide177.xml"/><Relationship Id="rId4" Type="http://schemas.openxmlformats.org/officeDocument/2006/relationships/slide" Target="slide122.xml"/><Relationship Id="rId9" Type="http://schemas.openxmlformats.org/officeDocument/2006/relationships/slide" Target="slide47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4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7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a:xfrm>
            <a:off x="179388" y="260352"/>
            <a:ext cx="8831262" cy="1863725"/>
          </a:xfrm>
          <a:solidFill>
            <a:srgbClr val="990033"/>
          </a:solidFill>
          <a:ln>
            <a:solidFill>
              <a:schemeClr val="bg1"/>
            </a:solidFill>
          </a:ln>
        </p:spPr>
        <p:txBody>
          <a:bodyPr/>
          <a:lstStyle/>
          <a:p>
            <a:r>
              <a:rPr lang="ar-EG" sz="3600">
                <a:solidFill>
                  <a:schemeClr val="bg1"/>
                </a:solidFill>
              </a:rPr>
              <a:t>قراءات </a:t>
            </a:r>
            <a:r>
              <a:rPr lang="ar-EG" sz="3600" dirty="0">
                <a:solidFill>
                  <a:schemeClr val="bg1"/>
                </a:solidFill>
              </a:rPr>
              <a:t>آحاد الصوم الكبير</a:t>
            </a:r>
            <a:br>
              <a:rPr lang="ar-EG" sz="3600" dirty="0">
                <a:solidFill>
                  <a:schemeClr val="bg1"/>
                </a:solidFill>
              </a:rPr>
            </a:br>
            <a:r>
              <a:rPr lang="en-CA" sz="3600" dirty="0">
                <a:solidFill>
                  <a:schemeClr val="bg1"/>
                </a:solidFill>
              </a:rPr>
              <a:t>Lectures </a:t>
            </a:r>
            <a:r>
              <a:rPr lang="fr-CA" sz="3600" dirty="0">
                <a:solidFill>
                  <a:schemeClr val="bg1"/>
                </a:solidFill>
              </a:rPr>
              <a:t>des Dimanches de la Carême </a:t>
            </a:r>
          </a:p>
        </p:txBody>
      </p:sp>
      <p:sp>
        <p:nvSpPr>
          <p:cNvPr id="199683" name="Text Box 3"/>
          <p:cNvSpPr txBox="1">
            <a:spLocks noChangeArrowheads="1"/>
          </p:cNvSpPr>
          <p:nvPr/>
        </p:nvSpPr>
        <p:spPr bwMode="auto">
          <a:xfrm>
            <a:off x="250825" y="2205039"/>
            <a:ext cx="7886700" cy="4524315"/>
          </a:xfrm>
          <a:prstGeom prst="rect">
            <a:avLst/>
          </a:prstGeom>
          <a:noFill/>
          <a:ln w="9525">
            <a:noFill/>
            <a:miter lim="800000"/>
            <a:headEnd/>
            <a:tailEnd/>
          </a:ln>
          <a:effectLst/>
        </p:spPr>
        <p:txBody>
          <a:bodyPr>
            <a:spAutoFit/>
          </a:bodyPr>
          <a:lstStyle/>
          <a:p>
            <a:pPr marL="457200" indent="-457200" algn="l" rtl="0">
              <a:spcBef>
                <a:spcPct val="50000"/>
              </a:spcBef>
            </a:pPr>
            <a:r>
              <a:rPr lang="en-US" sz="2400" dirty="0">
                <a:solidFill>
                  <a:schemeClr val="hlink"/>
                </a:solidFill>
              </a:rPr>
              <a:t>0.	</a:t>
            </a:r>
            <a:r>
              <a:rPr lang="en-US" sz="2400" u="sng" dirty="0">
                <a:solidFill>
                  <a:schemeClr val="hlink"/>
                </a:solidFill>
              </a:rPr>
              <a:t>Preparation Sunday</a:t>
            </a:r>
            <a:r>
              <a:rPr lang="en-US" sz="3600" u="sng" dirty="0">
                <a:solidFill>
                  <a:schemeClr val="hlink"/>
                </a:solidFill>
              </a:rPr>
              <a:t>  </a:t>
            </a:r>
          </a:p>
          <a:p>
            <a:pPr marL="457200" indent="-457200" algn="l" rtl="0">
              <a:spcBef>
                <a:spcPct val="50000"/>
              </a:spcBef>
              <a:buFontTx/>
              <a:buAutoNum type="arabicPeriod"/>
            </a:pPr>
            <a:r>
              <a:rPr lang="en-US" sz="2400" u="sng" dirty="0">
                <a:solidFill>
                  <a:schemeClr val="hlink"/>
                </a:solidFill>
              </a:rPr>
              <a:t>First </a:t>
            </a:r>
            <a:r>
              <a:rPr lang="en-US" sz="2400" u="sng" dirty="0">
                <a:solidFill>
                  <a:schemeClr val="hlink"/>
                </a:solidFill>
                <a:hlinkClick r:id="rId3" action="ppaction://hlinksldjump"/>
              </a:rPr>
              <a:t>Sunday of the Holy Lent</a:t>
            </a:r>
            <a:endParaRPr lang="en-US" sz="2400" u="sng" dirty="0">
              <a:solidFill>
                <a:schemeClr val="hlink"/>
              </a:solidFill>
            </a:endParaRPr>
          </a:p>
          <a:p>
            <a:pPr marL="457200" indent="-457200" algn="l" rtl="0">
              <a:spcBef>
                <a:spcPct val="50000"/>
              </a:spcBef>
              <a:buFontTx/>
              <a:buAutoNum type="arabicPeriod"/>
            </a:pPr>
            <a:r>
              <a:rPr lang="en-US" sz="2400" dirty="0">
                <a:solidFill>
                  <a:schemeClr val="bg1"/>
                </a:solidFill>
                <a:hlinkClick r:id="rId4" action="ppaction://hlinksldjump"/>
              </a:rPr>
              <a:t>Second Sunday</a:t>
            </a:r>
            <a:r>
              <a:rPr lang="en-US" sz="2400" u="sng" dirty="0">
                <a:solidFill>
                  <a:schemeClr val="hlink"/>
                </a:solidFill>
                <a:hlinkClick r:id="rId4" action="ppaction://hlinksldjump"/>
              </a:rPr>
              <a:t> of the Holy Lent</a:t>
            </a:r>
            <a:endParaRPr lang="en-US" sz="2400" u="sng" dirty="0">
              <a:solidFill>
                <a:schemeClr val="hlink"/>
              </a:solidFill>
            </a:endParaRPr>
          </a:p>
          <a:p>
            <a:pPr marL="457200" indent="-457200" algn="l" rtl="0">
              <a:spcBef>
                <a:spcPct val="50000"/>
              </a:spcBef>
              <a:buFontTx/>
              <a:buAutoNum type="arabicPeriod"/>
            </a:pPr>
            <a:r>
              <a:rPr lang="en-US" sz="2400" u="sng" dirty="0">
                <a:solidFill>
                  <a:schemeClr val="hlink"/>
                </a:solidFill>
                <a:hlinkClick r:id="rId5" action="ppaction://hlinksldjump"/>
              </a:rPr>
              <a:t>Third Sunday </a:t>
            </a:r>
            <a:r>
              <a:rPr lang="en-US" sz="2400" dirty="0">
                <a:solidFill>
                  <a:schemeClr val="hlink"/>
                </a:solidFill>
                <a:hlinkClick r:id="rId5" action="ppaction://hlinksldjump"/>
              </a:rPr>
              <a:t>of the</a:t>
            </a:r>
            <a:r>
              <a:rPr lang="en-US" sz="2400" u="sng" dirty="0">
                <a:solidFill>
                  <a:schemeClr val="hlink"/>
                </a:solidFill>
                <a:hlinkClick r:id="rId5" action="ppaction://hlinksldjump"/>
              </a:rPr>
              <a:t> Holy Lent</a:t>
            </a:r>
            <a:endParaRPr lang="en-US" sz="2400" u="sng" dirty="0">
              <a:solidFill>
                <a:schemeClr val="hlink"/>
              </a:solidFill>
            </a:endParaRPr>
          </a:p>
          <a:p>
            <a:pPr marL="457200" indent="-457200" algn="l" rtl="0">
              <a:spcBef>
                <a:spcPct val="50000"/>
              </a:spcBef>
              <a:buFontTx/>
              <a:buAutoNum type="arabicPeriod"/>
            </a:pPr>
            <a:r>
              <a:rPr lang="en-US" sz="2400" u="sng" dirty="0">
                <a:solidFill>
                  <a:schemeClr val="hlink"/>
                </a:solidFill>
                <a:hlinkClick r:id="rId6" action="ppaction://hlinksldjump"/>
              </a:rPr>
              <a:t>Fourth  Sunday of the Holy Lent</a:t>
            </a:r>
            <a:endParaRPr lang="en-US" sz="2400" u="sng" dirty="0">
              <a:solidFill>
                <a:schemeClr val="hlink"/>
              </a:solidFill>
            </a:endParaRPr>
          </a:p>
          <a:p>
            <a:pPr marL="457200" indent="-457200" algn="l" rtl="0">
              <a:spcBef>
                <a:spcPct val="50000"/>
              </a:spcBef>
              <a:buFontTx/>
              <a:buAutoNum type="arabicPeriod"/>
            </a:pPr>
            <a:r>
              <a:rPr lang="en-US" sz="2400" u="sng" dirty="0">
                <a:solidFill>
                  <a:schemeClr val="hlink"/>
                </a:solidFill>
                <a:hlinkClick r:id="rId7" action="ppaction://hlinksldjump"/>
              </a:rPr>
              <a:t>Fifth Sunday of the Holy Lent</a:t>
            </a:r>
            <a:endParaRPr lang="en-US" sz="2400" u="sng" dirty="0">
              <a:solidFill>
                <a:schemeClr val="hlink"/>
              </a:solidFill>
            </a:endParaRPr>
          </a:p>
          <a:p>
            <a:pPr marL="457200" indent="-457200" algn="l" rtl="0">
              <a:spcBef>
                <a:spcPct val="50000"/>
              </a:spcBef>
              <a:buFontTx/>
              <a:buAutoNum type="arabicPeriod"/>
            </a:pPr>
            <a:r>
              <a:rPr lang="en-US" sz="2400" u="sng" dirty="0">
                <a:solidFill>
                  <a:schemeClr val="hlink"/>
                </a:solidFill>
                <a:hlinkClick r:id="rId8" action="ppaction://hlinksldjump"/>
              </a:rPr>
              <a:t>Sixth Sunday of the Holy Lent</a:t>
            </a:r>
            <a:endParaRPr lang="en-US" sz="2400" u="sng" dirty="0">
              <a:solidFill>
                <a:schemeClr val="hlink"/>
              </a:solidFill>
            </a:endParaRPr>
          </a:p>
          <a:p>
            <a:pPr marL="457200" indent="-457200" algn="l" rtl="0">
              <a:spcBef>
                <a:spcPct val="50000"/>
              </a:spcBef>
              <a:buFontTx/>
              <a:buAutoNum type="arabicPeriod"/>
            </a:pPr>
            <a:r>
              <a:rPr lang="en-US" sz="2400" u="sng" dirty="0">
                <a:solidFill>
                  <a:schemeClr val="hlink"/>
                </a:solidFill>
                <a:hlinkClick r:id="rId9" action="ppaction://hlinksldjump"/>
              </a:rPr>
              <a:t>Seventh Sunday of the Holy Lent (</a:t>
            </a:r>
            <a:r>
              <a:rPr lang="en-US" b="1" dirty="0">
                <a:solidFill>
                  <a:srgbClr val="FF9900"/>
                </a:solidFill>
                <a:hlinkClick r:id="rId9" action="ppaction://hlinksldjump"/>
              </a:rPr>
              <a:t>Palm Sunday )</a:t>
            </a:r>
            <a:endParaRPr lang="en-US" b="1" dirty="0">
              <a:solidFill>
                <a:srgbClr val="FF99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33" name="Group 29"/>
          <p:cNvGraphicFramePr>
            <a:graphicFrameLocks noGrp="1"/>
          </p:cNvGraphicFramePr>
          <p:nvPr/>
        </p:nvGraphicFramePr>
        <p:xfrm>
          <a:off x="539751" y="1052513"/>
          <a:ext cx="8137525" cy="516331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a:ln>
                            <a:noFill/>
                          </a:ln>
                          <a:solidFill>
                            <a:srgbClr val="FF9900"/>
                          </a:solidFill>
                          <a:effectLst/>
                          <a:latin typeface="Arial" charset="0"/>
                          <a:cs typeface="Arial" charset="0"/>
                        </a:rPr>
                        <a:t>Preparation Sunday</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dirty="0">
                          <a:ln>
                            <a:noFill/>
                          </a:ln>
                          <a:solidFill>
                            <a:srgbClr val="FF9900"/>
                          </a:solidFill>
                          <a:effectLst/>
                          <a:latin typeface="Arial" charset="0"/>
                          <a:cs typeface="Arial" charset="0"/>
                        </a:rPr>
                        <a:t>أحد الرفاع</a:t>
                      </a:r>
                      <a:r>
                        <a:rPr kumimoji="0" lang="en-US" sz="4400" b="0" i="0" u="none" strike="noStrike" cap="none" normalizeH="0" baseline="0" dirty="0">
                          <a:ln>
                            <a:noFill/>
                          </a:ln>
                          <a:solidFill>
                            <a:srgbClr val="FF9900"/>
                          </a:solidFill>
                          <a:effectLst/>
                          <a:latin typeface="Arial" charset="0"/>
                          <a:cs typeface="Arial" charset="0"/>
                        </a:rPr>
                        <a:t> </a:t>
                      </a:r>
                      <a:r>
                        <a:rPr kumimoji="0" lang="ar-EG" sz="4400" b="0" i="0" u="none" strike="noStrike" cap="none" normalizeH="0" baseline="0" dirty="0">
                          <a:ln>
                            <a:noFill/>
                          </a:ln>
                          <a:solidFill>
                            <a:srgbClr val="FF9900"/>
                          </a:solidFill>
                          <a:effectLst/>
                          <a:latin typeface="Arial" charset="0"/>
                          <a:cs typeface="Arial" charset="0"/>
                        </a:rPr>
                        <a:t>الصوم الكبير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a:ln>
                            <a:noFill/>
                          </a:ln>
                          <a:solidFill>
                            <a:srgbClr val="FF9900"/>
                          </a:solidFill>
                          <a:effectLst/>
                          <a:latin typeface="Arial" charset="0"/>
                          <a:cs typeface="Arial" charset="0"/>
                        </a:rPr>
                        <a:t>Préparation Au Carême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FR" sz="4000" b="0" i="0" u="none" strike="noStrike" cap="none" normalizeH="0" baseline="0" dirty="0">
                          <a:ln>
                            <a:noFill/>
                          </a:ln>
                          <a:solidFill>
                            <a:srgbClr val="FF9900"/>
                          </a:solidFill>
                          <a:effectLst/>
                          <a:latin typeface="Arial" charset="0"/>
                          <a:cs typeface="Arial" charset="0"/>
                        </a:rPr>
                        <a:t>(EL RIFAÏ)</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dirty="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0514"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16051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92" name="Group 44"/>
          <p:cNvGraphicFramePr>
            <a:graphicFrameLocks noGrp="1"/>
          </p:cNvGraphicFramePr>
          <p:nvPr/>
        </p:nvGraphicFramePr>
        <p:xfrm>
          <a:off x="2" y="184892"/>
          <a:ext cx="9036050" cy="5991246"/>
        </p:xfrm>
        <a:graphic>
          <a:graphicData uri="http://schemas.openxmlformats.org/drawingml/2006/table">
            <a:tbl>
              <a:tblPr rtl="1"/>
              <a:tblGrid>
                <a:gridCol w="4626393">
                  <a:extLst>
                    <a:ext uri="{9D8B030D-6E8A-4147-A177-3AD203B41FA5}">
                      <a16:colId xmlns:a16="http://schemas.microsoft.com/office/drawing/2014/main" val="20000"/>
                    </a:ext>
                  </a:extLst>
                </a:gridCol>
                <a:gridCol w="4409657">
                  <a:extLst>
                    <a:ext uri="{9D8B030D-6E8A-4147-A177-3AD203B41FA5}">
                      <a16:colId xmlns:a16="http://schemas.microsoft.com/office/drawing/2014/main" val="20001"/>
                    </a:ext>
                  </a:extLst>
                </a:gridCol>
              </a:tblGrid>
              <a:tr h="178111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46:10</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ثابروا واعْلَمُوا أنِّي أنا هو اللَّه، أرتفع في الأمم، وأتَعَالَى على الأرضِ</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1807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err="1">
                          <a:ln>
                            <a:noFill/>
                          </a:ln>
                          <a:solidFill>
                            <a:srgbClr val="FF9933"/>
                          </a:solidFill>
                          <a:effectLst/>
                          <a:latin typeface="Arial" charset="0"/>
                          <a:cs typeface="Times New Roman" pitchFamily="18" charset="0"/>
                        </a:rPr>
                        <a:t>Psaumes</a:t>
                      </a:r>
                      <a:r>
                        <a:rPr kumimoji="0" lang="en-US" sz="3600" b="0" i="0" u="sng" strike="noStrike" cap="none" normalizeH="0" baseline="0" dirty="0">
                          <a:ln>
                            <a:noFill/>
                          </a:ln>
                          <a:solidFill>
                            <a:srgbClr val="FF9933"/>
                          </a:solidFill>
                          <a:effectLst/>
                          <a:latin typeface="Arial" charset="0"/>
                          <a:cs typeface="Times New Roman" pitchFamily="18" charset="0"/>
                        </a:rPr>
                        <a:t> 46:10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Reconnaissez que je suis Dieu. Je triomphe des nations, et je triomphe de la terre,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363538" algn="l"/>
                        </a:tabLst>
                      </a:pPr>
                      <a:r>
                        <a:rPr kumimoji="0" lang="en-US" sz="3600" b="0" i="0" u="sng" strike="noStrike" cap="none" normalizeH="0" baseline="0" dirty="0">
                          <a:ln>
                            <a:noFill/>
                          </a:ln>
                          <a:solidFill>
                            <a:srgbClr val="FF9933"/>
                          </a:solidFill>
                          <a:effectLst/>
                          <a:latin typeface="Arial" charset="0"/>
                          <a:cs typeface="Times New Roman" pitchFamily="18" charset="0"/>
                        </a:rPr>
                        <a:t>Psalms 46:10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Be still, and know that I am God; I will be exalted among the nations, I will be exalted in the earth!.</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0pv</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7135" name="Group 63"/>
          <p:cNvGraphicFramePr>
            <a:graphicFrameLocks noGrp="1"/>
          </p:cNvGraphicFramePr>
          <p:nvPr/>
        </p:nvGraphicFramePr>
        <p:xfrm>
          <a:off x="34926" y="-26988"/>
          <a:ext cx="9074150" cy="6912801"/>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مرقس ( 11 :  22 ـ 26 )</a:t>
                      </a:r>
                      <a:endParaRPr kumimoji="0" lang="en-C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فأجاب يسوع وقال لهم</a:t>
                      </a:r>
                      <a:r>
                        <a:rPr kumimoji="0" lang="ar-EG" sz="3200" b="0" i="0" u="none" strike="noStrike" cap="none" normalizeH="0" baseline="0" dirty="0">
                          <a:ln>
                            <a:noFill/>
                          </a:ln>
                          <a:solidFill>
                            <a:schemeClr val="bg1"/>
                          </a:solidFill>
                          <a:effectLst/>
                          <a:latin typeface="Arial" charset="0"/>
                          <a:cs typeface="Arial" charset="0"/>
                        </a:rPr>
                        <a:t>: " </a:t>
                      </a:r>
                      <a:r>
                        <a:rPr kumimoji="0" lang="ar-SA" sz="3200" b="0" i="0" u="none" strike="noStrike" cap="none" normalizeH="0" baseline="0" dirty="0">
                          <a:ln>
                            <a:noFill/>
                          </a:ln>
                          <a:solidFill>
                            <a:schemeClr val="bg1"/>
                          </a:solidFill>
                          <a:effectLst/>
                          <a:latin typeface="Arial" charset="0"/>
                          <a:cs typeface="Arial" charset="0"/>
                        </a:rPr>
                        <a:t>اجعلوا إيمان اللَّه فيكُمْ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لأنِّي الحقَّ أقولُ لَكُمْ: إنَّ مَنْ يقول لِهذا الجبل: انتَقِلْ وانطرِح في البَحرِ! ولا يَشُكُّ في قَلبِهِ، بل يؤمن أنَّ ما يَقولُهُ يكون، فإنَّهُ يكونُ لَهُ.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11:22-26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Jésus leur répond et dit: "Ayez foi en Dieu. 23 En vérité, je vous le déclare, si quelqu'un dit à cette montagne: "Ôte-toi de là et jette-toi dans la mer", et s'il ne doute pas en son coeur, mais  croit que ce qu'il dit arrivera, cela lui sera accordé.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Mark 11:22-26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Times New Roman" pitchFamily="18" charset="0"/>
                        </a:rPr>
                        <a:t>22 So Jesus answered and said to them, Have faith in God. 23 For assuredly, I say to you, whoever says to this mountain, `Be removed and be cast into the sea,' and does not doubt in his heart, but believes that those things he says will be done, he will have whatever he says.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0v</a:t>
            </a:r>
            <a:endParaRPr lang="en-C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141" name="Group 45"/>
          <p:cNvGraphicFramePr>
            <a:graphicFrameLocks noGrp="1"/>
          </p:cNvGraphicFramePr>
          <p:nvPr/>
        </p:nvGraphicFramePr>
        <p:xfrm>
          <a:off x="34926" y="44452"/>
          <a:ext cx="9074150" cy="665194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فلأجل ذلِكَ أقولُ لكُمْ: كُلُّ ما تسألونَهُ في الصَّلاةِ، آمِنوا بأنَّكُمْ تنالونَهُ، فيكون لَكُمْ. ومتى قُمتُمْ للصَّلاةِ، فاغْفِروا لمَن لَكُمْ عليهِ، لكي يَغفِرَ لَكُمْ أيضاً أبوكُمُ الذي في السَّمَواتِ زَّلاتِكُمْ.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514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C'est pourquoi je vous déclare: Tout ce que vous demandez en priant, croyez que vous l'avez reçu, et cela vous sera accordé. 25 Et quand vous êtes debout en prière, si vous avez quelque chose contre quelqu'un, pardonnez, pour que votre Père qui est aux cieux vous pardonne aussi vos fautes.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Therefore I say to you, whatever things you ask when you pray, believe that you receive them, and you will have them. 25 And whenever you stand praying, if you have anything against anyone, forgive him, that your Father in heaven may also forgive you your trespasses.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1204" name="Group 36"/>
          <p:cNvGraphicFramePr>
            <a:graphicFrameLocks noGrp="1"/>
          </p:cNvGraphicFramePr>
          <p:nvPr/>
        </p:nvGraphicFramePr>
        <p:xfrm>
          <a:off x="34925" y="115888"/>
          <a:ext cx="9145588" cy="6122988"/>
        </p:xfrm>
        <a:graphic>
          <a:graphicData uri="http://schemas.openxmlformats.org/drawingml/2006/table">
            <a:tbl>
              <a:tblPr rtl="1"/>
              <a:tblGrid>
                <a:gridCol w="5124447">
                  <a:extLst>
                    <a:ext uri="{9D8B030D-6E8A-4147-A177-3AD203B41FA5}">
                      <a16:colId xmlns:a16="http://schemas.microsoft.com/office/drawing/2014/main" val="20000"/>
                    </a:ext>
                  </a:extLst>
                </a:gridCol>
                <a:gridCol w="4021141">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وإنْ لَمْ تَغفِروا أنتُمْ فأبوكُمُ الذي في السَّمَواتِ أيضاً لا يَغفر لَكُمْ زَّلاتِكُم.</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1" i="0" u="none" strike="noStrike" cap="none" normalizeH="0" baseline="0" dirty="0">
                          <a:ln>
                            <a:noFill/>
                          </a:ln>
                          <a:solidFill>
                            <a:srgbClr val="FF9900"/>
                          </a:solidFill>
                          <a:effectLst/>
                          <a:latin typeface="Arial" charset="0"/>
                          <a:cs typeface="Arial" charset="0"/>
                        </a:rPr>
                        <a:t>( والمجد للـه دائماً)</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Mais si vous ne pardonnez pas, votre Père qui est dans les cieux ne vous pardonnera pas non plus vos fautes.</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Times New Roman" pitchFamily="18" charset="0"/>
                        </a:rPr>
                        <a:t>26 But if you do not forgive, neither will your Father in heaven forgive your trespasses.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2194"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12195" name="Picture 3" descr="sun_cross"/>
          <p:cNvPicPr>
            <a:picLocks noChangeAspect="1" noChangeArrowheads="1"/>
          </p:cNvPicPr>
          <p:nvPr/>
        </p:nvPicPr>
        <p:blipFill>
          <a:blip r:embed="rId2" cstate="print"/>
          <a:srcRect/>
          <a:stretch>
            <a:fillRect/>
          </a:stretch>
        </p:blipFill>
        <p:spPr bwMode="auto">
          <a:xfrm>
            <a:off x="3352801" y="854075"/>
            <a:ext cx="2803525" cy="2430463"/>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7318" name="Group 54"/>
          <p:cNvGraphicFramePr>
            <a:graphicFrameLocks noGrp="1"/>
          </p:cNvGraphicFramePr>
          <p:nvPr/>
        </p:nvGraphicFramePr>
        <p:xfrm>
          <a:off x="34925" y="44450"/>
          <a:ext cx="9145588" cy="6194426"/>
        </p:xfrm>
        <a:graphic>
          <a:graphicData uri="http://schemas.openxmlformats.org/drawingml/2006/table">
            <a:tbl>
              <a:tblPr rtl="1"/>
              <a:tblGrid>
                <a:gridCol w="4800599">
                  <a:extLst>
                    <a:ext uri="{9D8B030D-6E8A-4147-A177-3AD203B41FA5}">
                      <a16:colId xmlns:a16="http://schemas.microsoft.com/office/drawing/2014/main" val="20000"/>
                    </a:ext>
                  </a:extLst>
                </a:gridCol>
                <a:gridCol w="4344989">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100:2-3</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اعْبُدوا الرَّبَّ بِالفرحِ، وادخُلُوا أمَامهُ بالتَّهليل. لأنَّنا نَحنُ شَعبُهُ وغَنَمُ رَعيَّتَهُ</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100:2-3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Servez le Seigneur avec joie, Entrez devant lui avec allégresse,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Nous sommes son peuple et le troupeau de son pâturage,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100:2-3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Serve the Lord with gladness; Come before His presence with singing.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We are His people and the sheep of His pasture.     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0pm</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94" name="Group 54"/>
          <p:cNvGraphicFramePr>
            <a:graphicFrameLocks noGrp="1"/>
          </p:cNvGraphicFramePr>
          <p:nvPr/>
        </p:nvGraphicFramePr>
        <p:xfrm>
          <a:off x="34925" y="-26988"/>
          <a:ext cx="9145588" cy="677081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لوقا ( 17 : 3 ـ 10 )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احترزوا. وإنْ أخطأ إليكَ أخوكَ فَوَبِّخْهُ، وإنْ تَابَ فاغفِرْ لهُ. وإنْ أخطأ إليك سَبْعَ مرَّاتٍ في اليومِ ورَجَعَ إليكَ سَبْعَ مرَّاتٍ قائلاً: أنا تائِبٌ فاغفرْ له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17:3-10</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Tenez-vous sur vos gardes. "Si ton frère vient t'offenser, reprends-le; et s'il se repent, pardonne-lui. 4 Et si sept fois le jour il t'offense et que sept fois il revienne à toi en disant: "Je me repens", tu lui pardonneras."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Luke 17:3-10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Take heed to yourselves. If your brother sins against you, rebuke him; and if he repents, forgive him. 4 And if he sins against you seven times in a day, and seven times in a day returns to you, saying, `I repent,' you shall forgive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310" name="Group 46"/>
          <p:cNvGraphicFramePr>
            <a:graphicFrameLocks noGrp="1"/>
          </p:cNvGraphicFramePr>
          <p:nvPr/>
        </p:nvGraphicFramePr>
        <p:xfrm>
          <a:off x="34925" y="115888"/>
          <a:ext cx="9145588" cy="676960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الرُّسلُ للرَّبِّ: " زِدْ إيمانَنا‍ ". فقال الرَّبُّ: " لو كان لكُمْ إيمانٌ مِثلُ حبَّةِ الخَردَل، لَكُنتُمْ تقولونَ لهذهِ الجُمَّـيْـزَةِ انْقَلِعِي وانْغَرِسِي في البحرِ فتُطيعُكُمْ.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مِنْكُمْ لهُ عبدٌ يَحرثُ أو يرعَى،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Les apôtres dirent au Seigneur: "Augmente en nous la foi. 6 Le Seigneur dit: "Si vraiment vous avez de la foi gros comme une graine de moutarde, vous diriez à ce sycomore: "Déracine-toi et va te planter dans la mer", et il vous obéirait. 7 Lequel d'entre vous, s'il a un serviteur qui laboure ou qui garde les bêtes,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apostles said to the Lord, Increase our faith. 6 So the Lord said, If you have faith as a mustard seed, you can say to this mulberry tree, `Be pulled up by the roots and be planted in the sea,' and it would obey you. 7 And which of you, having a servant plowing or tending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3127" name="Group 23"/>
          <p:cNvGraphicFramePr>
            <a:graphicFrameLocks noGrp="1"/>
          </p:cNvGraphicFramePr>
          <p:nvPr/>
        </p:nvGraphicFramePr>
        <p:xfrm>
          <a:off x="34925" y="115890"/>
          <a:ext cx="9145588" cy="5799201"/>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384286">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إذا دخلَ مِنَ الحَقْلِ هل يقولَ لهُ لوقته: اصعد واتَّكِئْ. ألاَ يَقولُ لهُ: أعْدِدْ ما آكُلَهُ، وتَمنطَقْ واخدِمني حتَّى آكُلَ وأشربَ، وبعد ذلِكَ تأكُلُ أنتَ وتَشربُ؟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lui dira à son retour des champs: "Va vite te mettre à table"? 8 Est-ce qu'il ne lui dira pas plutôt: "Prépare-moi de quoi dîner, mets-toi en tenue pour me servir, le temps que je mange et boive;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will say to him when he has come in from the field, `Come at once and sit down to eat'? 8 But will he not rather say to him, `Prepare something for my supper, and gird yourself and serve me till I have eaten and drunk, and afterward you will eat and drink'?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64" name="Group 52"/>
          <p:cNvGraphicFramePr>
            <a:graphicFrameLocks noGrp="1"/>
          </p:cNvGraphicFramePr>
          <p:nvPr/>
        </p:nvGraphicFramePr>
        <p:xfrm>
          <a:off x="34926" y="115888"/>
          <a:ext cx="9001125" cy="6263640"/>
        </p:xfrm>
        <a:graphic>
          <a:graphicData uri="http://schemas.openxmlformats.org/drawingml/2006/table">
            <a:tbl>
              <a:tblPr rtl="1"/>
              <a:tblGrid>
                <a:gridCol w="4966605">
                  <a:extLst>
                    <a:ext uri="{9D8B030D-6E8A-4147-A177-3AD203B41FA5}">
                      <a16:colId xmlns:a16="http://schemas.microsoft.com/office/drawing/2014/main" val="20000"/>
                    </a:ext>
                  </a:extLst>
                </a:gridCol>
                <a:gridCol w="403452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فهل لذلِكَ العَبدِ فَضُلٌ لأنَّهُ فَعلَ ما أُمِرَ بِهِ؟ لا أظُنُّ. وكَذلِكَ أنتُمْ أيضاً، متى فَعلتُم جميع ما أُمِرْتُمْ بِهِ فقولوا: إنَّنا عبيدٌ بَطَّالونَ، إنما فعلنا ما كان يجب علينا فعله ".</a:t>
                      </a:r>
                      <a:r>
                        <a:rPr kumimoji="0" lang="ar-EG" sz="3200" b="1" i="0" u="none" strike="noStrike" cap="none" normalizeH="0" baseline="0" dirty="0">
                          <a:ln>
                            <a:noFill/>
                          </a:ln>
                          <a:solidFill>
                            <a:srgbClr val="FF9900"/>
                          </a:solidFill>
                          <a:effectLst/>
                          <a:latin typeface="Arial" charset="0"/>
                          <a:cs typeface="Arial" charset="0"/>
                        </a:rPr>
                        <a:t>( والمجد للـه دائماً )</a:t>
                      </a:r>
                      <a:endParaRPr kumimoji="0" lang="en-CA" sz="32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9 et après tu mangeras et tu boiras à ton tour"? A-t-il de la reconnaissance envers ce serviteur parce qu'il a fait ce qui lui était ordonné?10 De même, vous aussi, quand vous avez fait tout ce qui vous était ordonné, dites: "Nous sommes des serviteurs quelconques. Nous avons fait seulement ce que nous devions faire</a:t>
                      </a:r>
                    </a:p>
                    <a:p>
                      <a:pPr marL="0" marR="0" lvl="0" indent="0" algn="l" defTabSz="914400" rtl="0" eaLnBrk="1" fontAlgn="base" latinLnBrk="0" hangingPunct="1">
                        <a:lnSpc>
                          <a:spcPct val="95000"/>
                        </a:lnSpc>
                        <a:spcBef>
                          <a:spcPct val="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700" b="0" i="0" u="none" strike="noStrike" cap="none" normalizeH="0" baseline="0" dirty="0">
                          <a:ln>
                            <a:noFill/>
                          </a:ln>
                          <a:solidFill>
                            <a:schemeClr val="bg1"/>
                          </a:solidFill>
                          <a:effectLst/>
                          <a:latin typeface="Arial" charset="0"/>
                          <a:cs typeface="Arial" charset="0"/>
                        </a:rPr>
                        <a:t>9 Does he thank that servant because he did the things that were commanded him? I think not. 10 So likewise you, when you have done all those things which you are commanded, say, `We are unprofitable servants. We have done what was our duty to do.</a:t>
                      </a:r>
                      <a:r>
                        <a:rPr kumimoji="0" lang="en-US" sz="2000" b="1" i="0" u="none" strike="noStrike" cap="none" normalizeH="0" baseline="0" dirty="0">
                          <a:ln>
                            <a:noFill/>
                          </a:ln>
                          <a:solidFill>
                            <a:srgbClr val="FF9900"/>
                          </a:solidFill>
                          <a:effectLst/>
                          <a:latin typeface="Arial" charset="0"/>
                          <a:cs typeface="Arial" charset="0"/>
                        </a:rPr>
                        <a:t>(Glory be to God forever.)</a:t>
                      </a:r>
                      <a:r>
                        <a:rPr kumimoji="0" lang="ar-EG" sz="2000" b="0" i="0" u="none" strike="noStrike" cap="none" normalizeH="0" baseline="0" dirty="0">
                          <a:ln>
                            <a:noFill/>
                          </a:ln>
                          <a:solidFill>
                            <a:schemeClr val="bg1"/>
                          </a:solidFill>
                          <a:effectLst/>
                          <a:latin typeface="Arial" charset="0"/>
                          <a:cs typeface="Arial" charset="0"/>
                        </a:rPr>
                        <a:t> </a:t>
                      </a:r>
                      <a:endParaRPr kumimoji="0" lang="en-CA" sz="2000" b="1" i="0" u="none" strike="noStrike" cap="none" normalizeH="0" baseline="0" dirty="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8338" name="Rectangle 2"/>
          <p:cNvSpPr>
            <a:spLocks noGrp="1" noChangeArrowheads="1"/>
          </p:cNvSpPr>
          <p:nvPr>
            <p:ph type="title" idx="4294967295"/>
          </p:nvPr>
        </p:nvSpPr>
        <p:spPr>
          <a:xfrm>
            <a:off x="419101" y="3927477"/>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318339" name="Rectangle 3"/>
          <p:cNvSpPr>
            <a:spLocks noChangeArrowheads="1"/>
          </p:cNvSpPr>
          <p:nvPr/>
        </p:nvSpPr>
        <p:spPr bwMode="auto">
          <a:xfrm>
            <a:off x="0" y="4724401"/>
            <a:ext cx="188428" cy="523220"/>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183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18341" name="Picture 5" descr="St Paul the Apostle"/>
          <p:cNvPicPr>
            <a:picLocks noChangeAspect="1" noChangeArrowheads="1"/>
          </p:cNvPicPr>
          <p:nvPr/>
        </p:nvPicPr>
        <p:blipFill>
          <a:blip r:embed="rId3" cstate="print"/>
          <a:srcRect/>
          <a:stretch>
            <a:fillRect/>
          </a:stretch>
        </p:blipFill>
        <p:spPr bwMode="auto">
          <a:xfrm>
            <a:off x="3492501" y="1268415"/>
            <a:ext cx="2879725" cy="2879725"/>
          </a:xfrm>
          <a:prstGeom prst="rect">
            <a:avLst/>
          </a:prstGeom>
          <a:noFill/>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0443" name="Group 59"/>
          <p:cNvGraphicFramePr>
            <a:graphicFrameLocks noGrp="1"/>
          </p:cNvGraphicFramePr>
          <p:nvPr/>
        </p:nvGraphicFramePr>
        <p:xfrm>
          <a:off x="34926" y="44450"/>
          <a:ext cx="9001125" cy="66903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رسالة بولس الرسول الثانية إلى أهل كورنثوس</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11 : 16 ـ 28 )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أقول أيضاً: لئلاَّ يَظُنَّ أحدٌ أنِّي جاهلٌ. وإلاَّ فاقبَلوني ولو كجاهلٍ، لأفتَخِرَ أنا أيضاً قليلاً. الذي أتَكلَّمُ بِهِ لَستُ أتَكَلَّمُ به بِحَسَبِ الرَّبِّ، بَلْ كَأنَّهُ عن جهلٍ، بهذا المقدار في أمر الافتخارِ هذا.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2 Corinthiens 11 : 16 - 28</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le répète, que l'on ne pense pas que je suis fou - ou bien alors acceptez que je sois fou, que je puisse moi aussi me vanter un peu. 17 Ce que je vais dire, je ne le dis pas selon le Seigneur, mais comme en pleine folie, dans mon assurance d'avoir de quoi me vanter.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2 Corinthians 11:16-28</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16 I say again, let no one think me a fool. If otherwise, at least receive me as a fool, that I also may boast a little. 17 What I speak, I speak not according to the Lord, but as it were, foolishly, in this confidence of boasting.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0p</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1456" name="Group 48"/>
          <p:cNvGraphicFramePr>
            <a:graphicFrameLocks noGrp="1"/>
          </p:cNvGraphicFramePr>
          <p:nvPr/>
        </p:nvGraphicFramePr>
        <p:xfrm>
          <a:off x="34925" y="44450"/>
          <a:ext cx="9145588" cy="6814566"/>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وبمَا أنَّ كثيرين يَفتخِرونَ بِحَسَبَ الجَسَدِ، أفْتَخِرُ أنا أيضـاً. فإنَّكُمْ بسرورٍ تَحتمِلُون الجُهَّلاء، لأنكم تَحتمِلونَ من يَستعبِدُكم! ومَن يأكُلكُم! ومَن يأخذ منكم! ومَن يَتكبَّر عليكم! ومَن يَضربُكم على وجوهِكُم!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Puisque beaucoup se vantent de leurs avantages humains, moi aussi je me vanterai. 19 Volontiers, vous supportez les gens qui perdent la raison, vous si raisonnables. 20 Vous supportez qu'on vous asservisse, qu'on vous dévore, qu'on vous dépouille, qu'on le prenne de haut, qu'on vous frappe au visage;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18 Seeing that many boast according to the flesh, I also will boast. 19 For you put up with fools gladly, since you yourselves are wise! 20 </a:t>
                      </a:r>
                      <a:r>
                        <a:rPr kumimoji="0" lang="en-US" sz="2700" b="0" i="0" u="none" strike="noStrike" cap="none" normalizeH="0" baseline="0" dirty="0">
                          <a:ln>
                            <a:noFill/>
                          </a:ln>
                          <a:solidFill>
                            <a:schemeClr val="bg1"/>
                          </a:solidFill>
                          <a:effectLst/>
                          <a:latin typeface="Arial" charset="0"/>
                          <a:cs typeface="Arial" charset="0"/>
                        </a:rPr>
                        <a:t>For you put up with it if one brings you into bondage, if one devours you, if one takes from you, if one exalts himself, if one strikes you on the face.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68" name="Group 36"/>
          <p:cNvGraphicFramePr>
            <a:graphicFrameLocks noGrp="1"/>
          </p:cNvGraphicFramePr>
          <p:nvPr/>
        </p:nvGraphicFramePr>
        <p:xfrm>
          <a:off x="34925" y="44450"/>
          <a:ext cx="9145588" cy="59785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أقولُ هذا على سبيل الهَوَانِ كأنَّنا كُنَّا ضُعفاءَ. ولكِنَّ الذي يَجترئُ فيه أحدٌ، أقول في غباوةٍ: أنا أيضاً أجترئ فيه. أَعبرانيون هم؟ فأنا كذلك. أَإسرائيليون هم؟ فأنا كذلك. أَذرية إبراهيم هم؟ فأنا كذلك.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je le dis à notre honte, comme si nous avions été faibles. Ce qu'on ose dire - je parle comme un fou - je l'ose moi aussi. 22 Ils sont Hébreux? moi aussi! Israélites? moi aussi! de la descendance d'Abraham? moi aussi!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To our shame, I say that we were too weak for that! But in whatever anyone is bold--I speak foolishly--I am bold also. 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500" name="Group 44"/>
          <p:cNvGraphicFramePr>
            <a:graphicFrameLocks noGrp="1"/>
          </p:cNvGraphicFramePr>
          <p:nvPr/>
        </p:nvGraphicFramePr>
        <p:xfrm>
          <a:off x="34925" y="44450"/>
          <a:ext cx="9145588" cy="6553200"/>
        </p:xfrm>
        <a:graphic>
          <a:graphicData uri="http://schemas.openxmlformats.org/drawingml/2006/table">
            <a:tbl>
              <a:tblPr rtl="1"/>
              <a:tblGrid>
                <a:gridCol w="4918981">
                  <a:extLst>
                    <a:ext uri="{9D8B030D-6E8A-4147-A177-3AD203B41FA5}">
                      <a16:colId xmlns:a16="http://schemas.microsoft.com/office/drawing/2014/main" val="20000"/>
                    </a:ext>
                  </a:extLst>
                </a:gridCol>
                <a:gridCol w="4226607">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أَخُدَّام المسيح هم؟ فأقول كَمُختلِّ العقلِ: إنِّي في ذلك أفضل منهم. أنا في الأتعاب أكثر. وفي الضَّرَباتِ أوفرُ. وفي السُّجونِ أكثَرُ. وفي الميتات مِراراً كثيرة. جَلدني اليهود خمس مرَّاتٍ أربعين جَلدة إلاَّ واحدةً. وضُرِبتُ بالعِصيِّ ثلاث مرات. ورُجِمتُ مرَّةً.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23 Ministres du Christ? - je vais dire une folie - moi bien plus! Dans les fatigues - bien davantage, dans les prisons - bien davantage, sous les coups - infiniment plus, dans les dangers de mort - bien des fois! 24 Des Juifs, j'ai reçu cinq fois les trente-neuf coups, trois fois, j'ai été flagellé, une fois, lapidé, trois fois, j'ai fait naufrage,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23 Are they ministers of Christ?--I speak as a fool--I am more: in labors more abundant, in stripes above measure, in prisons more frequently, in deaths often. 24 From the Jews five times I received forty stripes minus one. 25 Three times I was beaten with rods; once I was stoned;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4154" name="Group 26"/>
          <p:cNvGraphicFramePr>
            <a:graphicFrameLocks noGrp="1"/>
          </p:cNvGraphicFramePr>
          <p:nvPr/>
        </p:nvGraphicFramePr>
        <p:xfrm>
          <a:off x="34925" y="44450"/>
          <a:ext cx="9145588" cy="6422327"/>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900" b="0" i="0" u="none" strike="noStrike" cap="none" normalizeH="0" baseline="0" dirty="0">
                          <a:ln>
                            <a:noFill/>
                          </a:ln>
                          <a:solidFill>
                            <a:schemeClr val="bg1"/>
                          </a:solidFill>
                          <a:effectLst/>
                          <a:latin typeface="Arial" charset="0"/>
                          <a:cs typeface="Arial" charset="0"/>
                        </a:rPr>
                        <a:t>وانكسرت بي السَّفينَةُ ثلاثَ مَرَّاتٍ. وقضيت ليلاً ونَهاراً في عُمقِ البحرِ. وفي أسفار الطـريق مَـرَّاتٍ كثيرة. وفي أخطـار السيول. وفي معاطب اللصــوص. وفى أخطارٍ مِنْ ذوي جنسـي. وفي أخطـارٍ مِنَ الأمَـمِ. وأخطارٍ في المدينةِ. وأخطارٍ في البرِّيَّةِ. وأخطارٍ في البحرِ. ومعاطب من الإخوةِ الكذبة. </a:t>
                      </a:r>
                      <a:endParaRPr kumimoji="0" lang="en-CA" sz="29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passé un jour et une nuit  sur l'abîme. Voyages à pieds, souvent, dangers des fleuves, dangers des brigands, dangers de mes frères de race, dangers des païens, dangers dans la ville, dangers dans le désert, dangers sur les mers, dangers des faux frères!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three times I was shipwrecked; a night and a day I have been in the deep; 26 in journeys often, in perils of waters, in perils of robbers, in perils of my own countrymen, in perils of the Gentiles, in perils in the city, in perils in the wilderness, in perils in the sea, in perils among false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5174" name="Group 22"/>
          <p:cNvGraphicFramePr>
            <a:graphicFrameLocks noGrp="1"/>
          </p:cNvGraphicFramePr>
          <p:nvPr/>
        </p:nvGraphicFramePr>
        <p:xfrm>
          <a:off x="34925" y="44450"/>
          <a:ext cx="9145588" cy="6194426"/>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التعب والكد. والأسهار الكثيرة. والجوع والعطش. والأصوام الكثيرة. والبرد والعُري. وما عدا هذه التي هى من خارج: ما يتراكم عليَّ كُلِّ يومٍ، مِنَ الاهتمام بجميع الكنائس.</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Fatigues et peine, veilles souvent; faim et soif, jeune souvent; froid et dénuement; sans compter tout le reste, ma préoccupation de toutes les Églises.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in weariness and toil, in sleeplessness often, in hunger and thirst, in fastings often, in cold and nakedness-- 28 besides the other things, what comes upon me daily: my deep concern for all the churches.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7554" name="Rectangle 2"/>
          <p:cNvSpPr>
            <a:spLocks noChangeArrowheads="1"/>
          </p:cNvSpPr>
          <p:nvPr/>
        </p:nvSpPr>
        <p:spPr bwMode="auto">
          <a:xfrm>
            <a:off x="395289" y="1196976"/>
            <a:ext cx="8569325" cy="3539430"/>
          </a:xfrm>
          <a:prstGeom prst="rect">
            <a:avLst/>
          </a:prstGeom>
          <a:noFill/>
          <a:ln w="9525">
            <a:noFill/>
            <a:miter lim="800000"/>
            <a:headEnd/>
            <a:tailEnd/>
          </a:ln>
          <a:effectLst/>
        </p:spPr>
        <p:txBody>
          <a:bodyPr>
            <a:spAutoFit/>
          </a:bodyPr>
          <a:lstStyle/>
          <a:p>
            <a:pPr algn="ctr"/>
            <a:r>
              <a:rPr lang="en-US" sz="3200" dirty="0">
                <a:solidFill>
                  <a:srgbClr val="FF9900"/>
                </a:solidFill>
              </a:rPr>
              <a:t>The Grace of God the Father be with you all. Amen</a:t>
            </a:r>
          </a:p>
          <a:p>
            <a:pPr algn="ctr"/>
            <a:endParaRPr lang="ar-EG" sz="3200" dirty="0">
              <a:solidFill>
                <a:srgbClr val="FF9900"/>
              </a:solidFill>
            </a:endParaRPr>
          </a:p>
          <a:p>
            <a:pPr algn="ctr"/>
            <a:r>
              <a:rPr lang="ar-SA" sz="3200" dirty="0">
                <a:solidFill>
                  <a:srgbClr val="FF9900"/>
                </a:solidFill>
              </a:rPr>
              <a:t>نعمة اللـه الآب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tous. Amen</a:t>
            </a:r>
          </a:p>
        </p:txBody>
      </p:sp>
      <p:sp>
        <p:nvSpPr>
          <p:cNvPr id="4" name="Action Button: Custom 3">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8578" name="Rectangle 2"/>
          <p:cNvSpPr>
            <a:spLocks noChangeArrowheads="1"/>
          </p:cNvSpPr>
          <p:nvPr/>
        </p:nvSpPr>
        <p:spPr bwMode="auto">
          <a:xfrm>
            <a:off x="4461809" y="1"/>
            <a:ext cx="185460" cy="586957"/>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285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2858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0686" name="Group 62"/>
          <p:cNvGraphicFramePr>
            <a:graphicFrameLocks noGrp="1"/>
          </p:cNvGraphicFramePr>
          <p:nvPr/>
        </p:nvGraphicFramePr>
        <p:xfrm>
          <a:off x="34926" y="-26988"/>
          <a:ext cx="9217025" cy="6450394"/>
        </p:xfrm>
        <a:graphic>
          <a:graphicData uri="http://schemas.openxmlformats.org/drawingml/2006/table">
            <a:tbl>
              <a:tblPr rtl="1"/>
              <a:tblGrid>
                <a:gridCol w="417512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الكاثوليكون من بطرس الرسول الثانية</a:t>
                      </a:r>
                      <a:r>
                        <a:rPr kumimoji="0" lang="ar-EG" sz="3600" b="0" i="0" u="sng" strike="noStrike" cap="none" normalizeH="0" baseline="0" dirty="0">
                          <a:ln>
                            <a:noFill/>
                          </a:ln>
                          <a:solidFill>
                            <a:srgbClr val="FF9933"/>
                          </a:solidFill>
                          <a:effectLst/>
                          <a:latin typeface="Arial" charset="0"/>
                          <a:cs typeface="Arial" charset="0"/>
                        </a:rPr>
                        <a:t> ( </a:t>
                      </a:r>
                      <a:r>
                        <a:rPr kumimoji="0" lang="ar-SA" sz="3600" b="0" i="0" u="sng" strike="noStrike" cap="none" normalizeH="0" baseline="0" dirty="0">
                          <a:ln>
                            <a:noFill/>
                          </a:ln>
                          <a:solidFill>
                            <a:srgbClr val="FF9933"/>
                          </a:solidFill>
                          <a:effectLst/>
                          <a:latin typeface="Arial" charset="0"/>
                          <a:cs typeface="Arial" charset="0"/>
                        </a:rPr>
                        <a:t>1 : 1 ـ 11 )</a:t>
                      </a:r>
                      <a:endParaRPr kumimoji="0" lang="en-C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سِمعان بُطرس عَبدُ يسوع المسيح ورسوله، إلى الذين هم مُتساوون مَعَنا في الكرامـة بالإيمـانِ. الذي قد حسب لنا بِبِرِّ إلَهِنا ومُخلِّصنا يسوع المسيح.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Syméon Pierre, serviteur et apôtre de Jésus Christ, à ceux qui ont reçu, par la justice de notre Dieu et Sauveur Jésus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Simon Peter, a bondservant and apostle of Jesus Christ, To those who have obtained like precious faith with us by the righteousness of our God and Savior Jesus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0c</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701" name="Group 53"/>
          <p:cNvGraphicFramePr>
            <a:graphicFrameLocks noGrp="1"/>
          </p:cNvGraphicFramePr>
          <p:nvPr/>
        </p:nvGraphicFramePr>
        <p:xfrm>
          <a:off x="34926" y="115888"/>
          <a:ext cx="9074150" cy="6766560"/>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في معرفةِ اللَّهِ ويسوع المسيح ربِّنا.إذ أنَّ قُدرتَهُ الإلَهِيَّةَ قَدْ وَهَبَتْ لنا كُلَّ ما يؤول إلى الحياة والتَّقوى، بمعرفة الذي دعانا بمجدهِ وفضيلتهِ،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une foi de même prix que la nôtre: que la grâce et la paix vous viennent en abondance, par la connaissance de Dieu et de Jésus, notre Seigneur. 3 En effet, la puissance divine nous a fait don de tout ce qui est nécessaire à la vie et à la piété en nous faisant connaître celui qui nous a appelés par sa propre gloire et sa force agissante.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705" name="Group 33"/>
          <p:cNvGraphicFramePr>
            <a:graphicFrameLocks noGrp="1"/>
          </p:cNvGraphicFramePr>
          <p:nvPr/>
        </p:nvGraphicFramePr>
        <p:xfrm>
          <a:off x="34926" y="44450"/>
          <a:ext cx="9074150"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اللذان بهما قد وهَبَ لنا المواعيد العُظمَى والثَّمِينَةَ، لكى تَصيروا بِها شُرَكاءَ الطَّبيعَةِ الإلَهيَّةِ، هارِبينَ مِنَ الفسادِ الذي هو في العالم مِن الشَّهوةِ.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Par elles, les biens du plus haut prix qui nous avaient été promis nous ont été accordés, pour que par ceux-ci vous entriez en communion avec la nature divine, vous étant arrachés à la pourriture que nourrit dans le monde la convoitise.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733" name="Group 37"/>
          <p:cNvGraphicFramePr>
            <a:graphicFrameLocks noGrp="1"/>
          </p:cNvGraphicFramePr>
          <p:nvPr/>
        </p:nvGraphicFramePr>
        <p:xfrm>
          <a:off x="34926" y="44452"/>
          <a:ext cx="9217025" cy="6369685"/>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فأضيفوا أنتم إلى ذلك عَينِهَ كل الاجتهاد لتزيدوا على إيمانكم الفضيلة، وفى الفضيلة المعرفة، وفى المعرفةِ تعفُّفـاً، وفى التَّعفُّفِ صبراً، وفى الصَّبرِ تَقوى، وفى التَّقوى مَودَّةً أخَويَّةً، وفى المودَّةِ الأخويَّةِ مَحبَّةً.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6 à la maîtrise de soi la ténacité, à la ténacité la piété, 7 à la piété l'amitié fraternelle, à l'amitié fraternelle l'amour.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7547" name="Group 43"/>
          <p:cNvGraphicFramePr>
            <a:graphicFrameLocks noGrp="1"/>
          </p:cNvGraphicFramePr>
          <p:nvPr/>
        </p:nvGraphicFramePr>
        <p:xfrm>
          <a:off x="34926" y="44452"/>
          <a:ext cx="9217025" cy="5942965"/>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غير مُتكاسِلِين ولا غير مُثمِرين في معرفةِ ربِّنا يسوع المسيح. لأنَّ الذي ليس عنده هذه، فهو أعمى مكفوف البَصرِ، وقَدْ نَسيَ تَطهيرَ خطاياه السَّالفةِ.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8565" name="Group 37"/>
          <p:cNvGraphicFramePr>
            <a:graphicFrameLocks noGrp="1"/>
          </p:cNvGraphicFramePr>
          <p:nvPr/>
        </p:nvGraphicFramePr>
        <p:xfrm>
          <a:off x="34926" y="44452"/>
          <a:ext cx="9217025" cy="6369685"/>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أيُّها الإخوة اجتهِدوا بالأحرى أنْ تَجعلوا دَعوتَكُمْ واختياركم ثَابِتَيْنِ. فإنَّكُمْ إذا فعلتم ذلِكَ، لا تَزِلُّونَ أبداً. لأنَّهُ هكذا تُمنحونَ بسخاءٍ أنْ تَدخلوا ملكوت ربِّنا ومُخلِّصِنا يسوع المسيح الأبدِيِّ.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frères, redoublez d'efforts pour affermir votre vocation et votre élection; ce faisant, pas de danger de jamais tomber. C'est ainsi, en effet, que vous sera généreusement accordée l'entrée dans le Royaume éternel de notre Seigneur et Sauveur Jésus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2334724" name="Picture 4" descr="pointing"/>
          <p:cNvPicPr>
            <a:picLocks noChangeAspect="1" noChangeArrowheads="1"/>
          </p:cNvPicPr>
          <p:nvPr/>
        </p:nvPicPr>
        <p:blipFill>
          <a:blip r:embed="rId2" cstate="print"/>
          <a:srcRect/>
          <a:stretch>
            <a:fillRect/>
          </a:stretch>
        </p:blipFill>
        <p:spPr bwMode="auto">
          <a:xfrm>
            <a:off x="4214810" y="6000768"/>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437188" y="5929332"/>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hlinkClick r:id="" action="ppaction://macro?name=backToPraxis"/>
              </a:rPr>
              <a:t>Continue</a:t>
            </a:r>
            <a:r>
              <a:rPr lang="en-CA" sz="2000" b="1" dirty="0"/>
              <a:t>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334724"/>
                                        </p:tgtEl>
                                        <p:attrNameLst>
                                          <p:attrName>style.visibility</p:attrName>
                                        </p:attrNameLst>
                                      </p:cBhvr>
                                      <p:to>
                                        <p:strVal val="visible"/>
                                      </p:to>
                                    </p:set>
                                    <p:anim calcmode="lin" valueType="num">
                                      <p:cBhvr additive="base">
                                        <p:cTn id="7" dur="500" fill="hold"/>
                                        <p:tgtEl>
                                          <p:spTgt spid="2334724"/>
                                        </p:tgtEl>
                                        <p:attrNameLst>
                                          <p:attrName>ppt_x</p:attrName>
                                        </p:attrNameLst>
                                      </p:cBhvr>
                                      <p:tavLst>
                                        <p:tav tm="0">
                                          <p:val>
                                            <p:strVal val="0-#ppt_w/2"/>
                                          </p:val>
                                        </p:tav>
                                        <p:tav tm="100000">
                                          <p:val>
                                            <p:strVal val="#ppt_x"/>
                                          </p:val>
                                        </p:tav>
                                      </p:tavLst>
                                    </p:anim>
                                    <p:anim calcmode="lin" valueType="num">
                                      <p:cBhvr additive="base">
                                        <p:cTn id="8" dur="500" fill="hold"/>
                                        <p:tgtEl>
                                          <p:spTgt spid="23347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57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357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3574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335749" name="Picture 5" descr="St Peter the Apostle"/>
          <p:cNvPicPr>
            <a:picLocks noChangeAspect="1" noChangeArrowheads="1"/>
          </p:cNvPicPr>
          <p:nvPr/>
        </p:nvPicPr>
        <p:blipFill>
          <a:blip r:embed="rId4" cstate="print"/>
          <a:srcRect/>
          <a:stretch>
            <a:fillRect/>
          </a:stretch>
        </p:blipFill>
        <p:spPr bwMode="auto">
          <a:xfrm>
            <a:off x="1371601" y="4572000"/>
            <a:ext cx="1401763" cy="1828800"/>
          </a:xfrm>
          <a:prstGeom prst="rect">
            <a:avLst/>
          </a:prstGeom>
          <a:noFill/>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7855" name="Group 63"/>
          <p:cNvGraphicFramePr>
            <a:graphicFrameLocks noGrp="1"/>
          </p:cNvGraphicFramePr>
          <p:nvPr/>
        </p:nvGraphicFramePr>
        <p:xfrm>
          <a:off x="107950" y="115888"/>
          <a:ext cx="9036050" cy="6676898"/>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2 : 38 – 47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وبَعد تِلكَ الأيَّام تأهَّبْنا وصَعِدنا إلى أُورُشَليم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وجاءَ أيضاً مَعنا من قيصريَّة أُناسٌ من التلاميذ وقد أخذوا معهم مناسون القبرسي، وهو تلميذٌ قديمٌ، لِننزل عندهُ.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2:38-47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 la fin de ces quelques jours, une fois nos préparatifs achevés, nous sommes montés vers Jérusalem; des disciples de Césarée, qui s'y rendaient aussi en notre compagnie, nous ont emmenés loger chez Mnason de Chypre, un disciple des premiers temps.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21:15-26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after those days we packed and went up to Jerusalem. 16 Also some of the disciples from Caesarea went with us and brought with them a certain Mnason of Cyprus, an early disciple, with whom we were to lodge.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8857" name="Group 41"/>
          <p:cNvGraphicFramePr>
            <a:graphicFrameLocks noGrp="1"/>
          </p:cNvGraphicFramePr>
          <p:nvPr/>
        </p:nvGraphicFramePr>
        <p:xfrm>
          <a:off x="34925" y="-26988"/>
          <a:ext cx="9145588" cy="679640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وصلنا إلى أورشليم قبلنا الإخوة بفرح. وفي الغد دخل بولس معنا إلى يعقوب، وكان الكهنة كلهم حاضرين. فبعدما سَلَّم عليهم طَفِقَ يقص عليهم شيئاً فشيئاً بكل ما فعله الله بين الأمم بواسطة خدمته.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 notre arrivée à Jérusalem, c'est avec plaisir que les frères nous ont accueillis. 18 Le lendemain, Paul s'est rendu avec nous chez Jacques où tous les anciens se trouvaient aussi. 19 Les ayant salués, il leur racontait en détail tout ce que, par son service, Dieu avait accompli chez les païens.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when we had come to Jerusalem, the brethren received us gladly. 18 On the following day Paul went in with us to James, and all the elders were present. 19 When he had greeted them, he told in detail those things which God had done among the Gentiles through his ministry.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9879" name="Group 39"/>
          <p:cNvGraphicFramePr>
            <a:graphicFrameLocks noGrp="1"/>
          </p:cNvGraphicFramePr>
          <p:nvPr/>
        </p:nvGraphicFramePr>
        <p:xfrm>
          <a:off x="34925" y="44450"/>
          <a:ext cx="9145588" cy="57626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كانوا يُمجِّدُونَ الله وقالوا له : " أترى يا أخانا كم ربوة من اليهود قد آمنوا، وكلهم غيورون للنَّاموس.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Les auditeurs de Paul rendaient gloire à Dieu et lui dirent: "Tu peux voir, frère, combien de milliers de fidèles il y a parmi les Juifs, et tous sont d'ardents partisans de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when they heard it, they glorified the Lord. And they said to him, You see, brother, how many myriads of Jews there are who have believed, and they are all zealous for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0898" name="Group 34"/>
          <p:cNvGraphicFramePr>
            <a:graphicFrameLocks noGrp="1"/>
          </p:cNvGraphicFramePr>
          <p:nvPr/>
        </p:nvGraphicFramePr>
        <p:xfrm>
          <a:off x="34925" y="44452"/>
          <a:ext cx="9145588" cy="60499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بلغهم عنكَ أنَّكَ تُعلِّم جميع اليهود الذين بين الأمم أن يرتدوا عن موسى، قائلاً بأن لا يختنوا بنيهم ولا يسلُكُوا حسب العوائد.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Or ils sont au courant de bruits qui courent à ton sujet: ton enseignement pousserait tous les Juifs qui vivent parmi les païens à abandonner Moïse; tu leur dirais de ne plus circoncire leurs enfants et de ne plus suivre les règles.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but they have been informed about you that you teach all the Jews who are among the Gentiles to forsake Moses, saying that they ought not to circumcise their children nor to walk according to the customs.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1919" name="Group 31"/>
          <p:cNvGraphicFramePr>
            <a:graphicFrameLocks noGrp="1"/>
          </p:cNvGraphicFramePr>
          <p:nvPr/>
        </p:nvGraphicFramePr>
        <p:xfrm>
          <a:off x="34925" y="44452"/>
          <a:ext cx="9145588" cy="686784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فإذاً ماذا يكون؟ لابُدَّ على كل حال أن يجتمع الجمهور، لأنهم سيسمعون بقدومك. فافعل هذا الذي نقوله لكَ: عندنا أربعةُ رجال عليهم نذرٌ فخذهم وتطهر معهم وأنفق عليهم ليحلقوا رؤوسهم،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Que faire? Il vont sans aucun doute apprendre que tu es là. Fais donc ce que nous allons te dire.23 Nous avons quatre hommes qui sont tenus par un voeu. Prends-les avec toi, accomplis la purification en même temps qu'eux et charge-toi de leurs dépenses. Ils pourront ainsi se faire raser la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What then? The assembly must certainly meet, for they will hear that you have come. 23 Therefore do what we tell you: We have four men who have taken a vow. 24 Take them and be purified with them, and pay their expenses so that they may shave their heads,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6207" name="Group 31"/>
          <p:cNvGraphicFramePr>
            <a:graphicFrameLocks noGrp="1"/>
          </p:cNvGraphicFramePr>
          <p:nvPr/>
        </p:nvGraphicFramePr>
        <p:xfrm>
          <a:off x="34925" y="44450"/>
          <a:ext cx="9145588" cy="6842760"/>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فيعرف الجميع أن ما بلغهم عنكَ، ليس بشيء بل أنك أنت أيضاً تسلك محافظاً على النَّاموس. وأما من جهة الذين آمنوا من الأمم، فأرسلنا نحن إليهم وحكمنا أن يحافظوا على أنفسهم مما ذبح للأصنام،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tout le monde comprendra que les bruits qui courent à ton sujet ne signifient rien, mais que tu te conformes, toi aussi, à l'observance de la Loi. 25 Quant aux païens qui sont devenus croyants, nous leur avons écrit nos décisions: se garder de la viande étouffée,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that all may know that those things of which they were informed concerning you are nothing, but that you yourself also walk orderly and keep the law. 25 But concerning the Gentiles who believe, we have written and decided that they should observe no such thing, except that they should keep themselves from things offered to idols,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246" name="Group 46"/>
          <p:cNvGraphicFramePr>
            <a:graphicFrameLocks noGrp="1"/>
          </p:cNvGraphicFramePr>
          <p:nvPr/>
        </p:nvGraphicFramePr>
        <p:xfrm>
          <a:off x="34925" y="44452"/>
          <a:ext cx="9145588" cy="644112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الدَّم، والمخنوق، والزِّنا. حينئذ أخذ بولس الرجال وفي الغد تطهر معهم ودخل الهيكل، مُخبراً بكمال أيام التطهير، إلى أن يُقرَّب عن كلِّ واحدٍ مِنهُمُ القُربانُ.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de l'immoralité. 26 Le jour suivant, Paul prit donc ces hommes avec lui et, commençant la purification en même temps qu'eux, il se rendit dans le temple, pour indiquer la date à laquelle, la purification achevée, l'offrande serait présentée pour chacun d'eux.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from blood, from things strangled, and from sexual immorality. 26 Then Paul took the men, and the next day, having been purified with them, entered the temple to announce the expiration of the days of purification, at which time an offering should be made for each one of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2914" name="Rectangle 2"/>
          <p:cNvSpPr>
            <a:spLocks noChangeArrowheads="1"/>
          </p:cNvSpPr>
          <p:nvPr/>
        </p:nvSpPr>
        <p:spPr bwMode="auto">
          <a:xfrm>
            <a:off x="250826" y="508002"/>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3938" name="Rectangle 2"/>
          <p:cNvSpPr>
            <a:spLocks noGrp="1" noChangeArrowheads="1"/>
          </p:cNvSpPr>
          <p:nvPr>
            <p:ph type="title"/>
          </p:nvPr>
        </p:nvSpPr>
        <p:spPr>
          <a:xfrm>
            <a:off x="468313" y="981077"/>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2343940" name="Picture 4" descr="pointing"/>
          <p:cNvPicPr>
            <a:picLocks noChangeAspect="1" noChangeArrowheads="1"/>
          </p:cNvPicPr>
          <p:nvPr/>
        </p:nvPicPr>
        <p:blipFill>
          <a:blip r:embed="rId2" cstate="print"/>
          <a:srcRect/>
          <a:stretch>
            <a:fillRect/>
          </a:stretch>
        </p:blipFill>
        <p:spPr bwMode="auto">
          <a:xfrm>
            <a:off x="2928926" y="6000768"/>
            <a:ext cx="1238250" cy="628650"/>
          </a:xfrm>
          <a:prstGeom prst="rect">
            <a:avLst/>
          </a:prstGeom>
          <a:noFill/>
        </p:spPr>
      </p:pic>
      <p:sp>
        <p:nvSpPr>
          <p:cNvPr id="5" name="Text Box 4">
            <a:hlinkClick r:id="" action="ppaction://macro?name=backToAgios"/>
          </p:cNvPr>
          <p:cNvSpPr txBox="1">
            <a:spLocks noChangeArrowheads="1"/>
          </p:cNvSpPr>
          <p:nvPr/>
        </p:nvSpPr>
        <p:spPr bwMode="auto">
          <a:xfrm>
            <a:off x="4217989" y="6019802"/>
            <a:ext cx="4926011"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343940"/>
                                        </p:tgtEl>
                                        <p:attrNameLst>
                                          <p:attrName>style.visibility</p:attrName>
                                        </p:attrNameLst>
                                      </p:cBhvr>
                                      <p:to>
                                        <p:strVal val="visible"/>
                                      </p:to>
                                    </p:set>
                                    <p:anim calcmode="lin" valueType="num">
                                      <p:cBhvr additive="base">
                                        <p:cTn id="7" dur="500" fill="hold"/>
                                        <p:tgtEl>
                                          <p:spTgt spid="2343940"/>
                                        </p:tgtEl>
                                        <p:attrNameLst>
                                          <p:attrName>ppt_x</p:attrName>
                                        </p:attrNameLst>
                                      </p:cBhvr>
                                      <p:tavLst>
                                        <p:tav tm="0">
                                          <p:val>
                                            <p:strVal val="0-#ppt_w/2"/>
                                          </p:val>
                                        </p:tav>
                                        <p:tav tm="100000">
                                          <p:val>
                                            <p:strVal val="#ppt_x"/>
                                          </p:val>
                                        </p:tav>
                                      </p:tavLst>
                                    </p:anim>
                                    <p:anim calcmode="lin" valueType="num">
                                      <p:cBhvr additive="base">
                                        <p:cTn id="8" dur="500" fill="hold"/>
                                        <p:tgtEl>
                                          <p:spTgt spid="23439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62" name="Rectangle 2"/>
          <p:cNvSpPr>
            <a:spLocks noChangeArrowheads="1"/>
          </p:cNvSpPr>
          <p:nvPr/>
        </p:nvSpPr>
        <p:spPr bwMode="auto">
          <a:xfrm>
            <a:off x="755651" y="1557339"/>
            <a:ext cx="7920038" cy="4154984"/>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6018" name="Group 34"/>
          <p:cNvGraphicFramePr>
            <a:graphicFrameLocks noGrp="1"/>
          </p:cNvGraphicFramePr>
          <p:nvPr/>
        </p:nvGraphicFramePr>
        <p:xfrm>
          <a:off x="107951" y="44450"/>
          <a:ext cx="9072563" cy="625456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2:11, 10</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اعبدوا الرب بخشية وهللوا له برعدة. فالآن أيها الملوك افهموا وتأدبوا يا جميع قضاة الأرض.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2:11,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Servez le Seigneur avec crainte, exultez en tremblant.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maintenant rois, soyez intelligents, Laissez-vous corriger, juges de la terre,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2:11,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Serve the Lord with fear, And rejoice with trembling.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Now therefore, be wise, O kings; Be instructed, you judges of the earth.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0pg</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7069" name="Group 61"/>
          <p:cNvGraphicFramePr>
            <a:graphicFrameLocks noGrp="1"/>
          </p:cNvGraphicFramePr>
          <p:nvPr/>
        </p:nvGraphicFramePr>
        <p:xfrm>
          <a:off x="34925" y="44452"/>
          <a:ext cx="9145588" cy="61214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متى </a:t>
                      </a:r>
                      <a:r>
                        <a:rPr kumimoji="0" lang="ar-EG" sz="32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Arial" charset="0"/>
                        </a:rPr>
                        <a:t>6:1-18</a:t>
                      </a:r>
                      <a:r>
                        <a:rPr kumimoji="0" lang="ar-SA" sz="3200" b="0" i="0" u="sng" strike="noStrike" cap="none" normalizeH="0" baseline="0" dirty="0">
                          <a:ln>
                            <a:noFill/>
                          </a:ln>
                          <a:solidFill>
                            <a:srgbClr val="FF9933"/>
                          </a:solidFill>
                          <a:effectLst/>
                          <a:latin typeface="Arial" charset="0"/>
                          <a:cs typeface="Arial" charset="0"/>
                        </a:rPr>
                        <a:t>)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اِحترزوا من أن تَصنعُوا صَدقَتكُم قُدَّام النَّاس لكي ينظُرُوكُم، وإلا فليس لكم أجرٌ عند أبيكم الذي في السَّمَوات. فإذا صَنعتَ رحمةً</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Mathieu 6:1-18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Gardez-vous de pratiquer votre religion devant les hommes pour attirer leurs regards; sinon, pas de récompense pour vous auprès de votre Père qui est aux cieux. 2 Quand donc tu fais l'aumône,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6:1-18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Take heed that you do not do your charitable deeds before men, to be seen by them. Otherwise you have no reward from your Father in heaven. 2 Therefore, when you do a charitable deed,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0g</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8070" name="Group 38"/>
          <p:cNvGraphicFramePr>
            <a:graphicFrameLocks noGrp="1"/>
          </p:cNvGraphicFramePr>
          <p:nvPr/>
        </p:nvGraphicFramePr>
        <p:xfrm>
          <a:off x="34925"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تُصوِّت قُدامَكَ بالبُوق، كما يَفعَلُ المُراؤون في المَجَامع والأسواق، لكي يُمَجّدهم الناس. الحق أقول لكم: إنهم قد استوفوا أجرهم! وأمَّا أنت فإذا صنعت رحمة فلا تجعل شِمَالكَ تعلم ما تَفعله يَمِينُكَ،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ne le fais pas claironner devant toi, comme font les hypocrites dans les synagogues et dans les rues, en vue de la gloire qui vient des hommes. En vérité, je vous le déclare: ils ont reçu leur récompense.3 Pour toi, quand tu fais l'aumône, que ta main gauche ignore ce que fait ta main droite,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do not sound a trumpet before you as the hypocrites do in the synagogues and in the streets, that they may have glory from men. Assuredly, I say to you, they have their reward. 3 But when you do a charitable deed, do not let your left hand know what your right hand is doing,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2679" name="Group 55"/>
          <p:cNvGraphicFramePr>
            <a:graphicFrameLocks noGrp="1"/>
          </p:cNvGraphicFramePr>
          <p:nvPr/>
        </p:nvGraphicFramePr>
        <p:xfrm>
          <a:off x="34925" y="115888"/>
          <a:ext cx="9145588"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لتكون رحمتكَ في الخفاءِ وأبوكَ الذي يرى في الخفاءِ هو يُجازيكَ علانيةً. وإذا صلَّيتم فلا تكُونوا كالمُرائينَ فإنَّهم يُحِبُّون القيام في المجامع وفي زوايا الشَّوارع،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afin que ton aumône reste dans le secret; et ton Père, qui voit dans le secret, te le rendra. 5 Et quand vous priez, ne soyez pas comme les hypocrites qui aiment faire leurs prières debout dans les synagogues et les carrefours,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that your charitable deed may be in secret; and your Father who sees in secret will Himself reward you openly. 5 And when you pray, you shall not be like the hypocrites. For they love to pray standing in the synagogues and on the corners of the streets,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50" name="Group 30"/>
          <p:cNvGraphicFramePr>
            <a:graphicFrameLocks noGrp="1"/>
          </p:cNvGraphicFramePr>
          <p:nvPr/>
        </p:nvGraphicFramePr>
        <p:xfrm>
          <a:off x="34925" y="115888"/>
          <a:ext cx="9145588" cy="633984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مُصلين ليظهروا للنَّاس. الحقَّ أقولُ لكُم: إنَّهُم قد استوفوا أجرهُم! وأمَّا أنتَ فمتى صلَّيت فادخُل إلى مِخدَعِكَ وأغلق عليكَ بَابَكَ، وصَلِّ إلى أبيكَ الذي في الخفاءِ وأبوكَ الذي يرى في الخفاءِ هو يُجَازيكَ عَلانيةً.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d'être vus des hommes. En vérité, je vous le déclare: ils ont reçu leur récompense. 6 Pour toi, quand tu veux prier, entre dans ta chambre la plus retirée, verrouille ta porte et adresse ta prière à ton Père qui est là dans le secret. Et ton Père, qui voit dans le secret, te le rendra.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they may be seen by men. Assuredly, I say to you, they have their reward. 6 But you, when you pray, go into your room, and when you have shut your door, pray to your Father who is in the secret place; and your Father who sees in secret will reward you openly.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3700" name="Group 52"/>
          <p:cNvGraphicFramePr>
            <a:graphicFrameLocks noGrp="1"/>
          </p:cNvGraphicFramePr>
          <p:nvPr/>
        </p:nvGraphicFramePr>
        <p:xfrm>
          <a:off x="34925" y="44452"/>
          <a:ext cx="9145588" cy="6455029"/>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صلَّيتم فلا تُكثروا الكلام مثل الوثنيين لأنَّهم يَظُنُّون أنَّهُ بكثرة كَلامِهم يُسْتَجَابُ لهُم. فَلا تَتَشبهُوا إذاً بِهِمْ. لأنَّ أباكُم يَعرف ما تحتاجُون إليهِ قبل أن تسألُوهُ عنه.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Quand vous priez, ne rabâchez pas comme les païens; ils s'imaginent que c'est à force de paroles qu'ils se feront exaucer. 8 Ne leur ressemblez donc pas, car votre Père sait ce dont vous avez besoin, avant que vous le lui demandiez.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when you pray, do not use vain repetitions as the heathen do. For they think that they will be heard for their many words. 8 Therefore do not be like them. For your Father knows the things you have need of before you ask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4722" name="Group 50"/>
          <p:cNvGraphicFramePr>
            <a:graphicFrameLocks noGrp="1"/>
          </p:cNvGraphicFramePr>
          <p:nvPr/>
        </p:nvGraphicFramePr>
        <p:xfrm>
          <a:off x="34925" y="115888"/>
          <a:ext cx="9145588" cy="5913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فَصلُّوا أنتُم هكذا: أبَانَا الذي في السَّمَوات، لِيتَقَدَّس اسمُكَ. ليأتِ مَلكُوتُكَ. لتكُن مَشِيئتُكَ كَما في السَّماءِ كَذلك على الأرض. خُبزَنَا الذي للغد أعطه لنا اليوم. واغفر لنا ما علينا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donc, priez ainsi: Notre Père qui es dans les cieux, que ton Nom soit sanctifié, 10 que ton Règne vienne, que ta Volonté soit faite sur la terre comme au ciel. 11 Donne-nous aujourd'hui notre pain quotidien, 12 pardonne-nous nos offenses,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In this manner, therefore, pray: Our Father in heaven, Hallowed be Your name. 10 Your kingdom come. Your will be done On earth as it is in heaven. 11 Give us this day our daily bread. 12 And forgive us our debts,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0297" name="Group 25"/>
          <p:cNvGraphicFramePr>
            <a:graphicFrameLocks noGrp="1"/>
          </p:cNvGraphicFramePr>
          <p:nvPr/>
        </p:nvGraphicFramePr>
        <p:xfrm>
          <a:off x="34925" y="115888"/>
          <a:ext cx="9145588" cy="644271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نغفِرُ نَحنُ أيضاً لمن لنا عليهم. ولا تُدخِلنَا في تَجربةٍ، لكِن نَجِّنَا مِنَ الشِّرِّير. لأنَّ لكَ المُلْكَ، والقُوَّة، والمَجْدَ، إلى الأبَدِ. آمين. فإن تغفروا للنَّاس زَّلاتِهِم، يَغْفِر لكُم أبوكُمُ السَّمَاويُّ زلاتكم.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nous-mêmes nous avons pardonné à ceux qui avaient des torts envers nous, 13 et ne nous conduis pas à la tentation, mais délivre-nous du Mal. 14 En effet, si vous pardonnez aux hommes leurs fautes, votre Père céleste vous pardonnera à vous aussi;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we forgive our debtors. 13 And do not lead us into temptation, But deliver us from the evil one. For Yours is the kingdom and the power and the glory forever. Amen. 14 For if you forgive men their trespasses, your heavenly Father will also forgive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8266" name="Group 42"/>
          <p:cNvGraphicFramePr>
            <a:graphicFrameLocks noGrp="1"/>
          </p:cNvGraphicFramePr>
          <p:nvPr/>
        </p:nvGraphicFramePr>
        <p:xfrm>
          <a:off x="34925" y="44450"/>
          <a:ext cx="9145588" cy="691591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لم تَغفِرُوا للنَّاس زَّلاتِهِم، فلا يَغفِر لكُم أبوكُم زَّلاتِكُمْ.ومتى صُمتُم فَلا تَكُونُوا معبسين كالمُرَائينَ، الذين يُغَيِّرونَ وجُوهَهُم ليَظهَروا للنَّاس صَائِمِينَ. الحقَّ أقولُ لكُم: إنَّهُم قد استَوفَوا أجرَهُم.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mais si vous ne pardonnez pas aux hommes, votre Père non plus ne vous pardonnera pas vos fautes. 16 Quand vous jeûnez, ne prenez pas un air sombre, comme font les hypocrites:ils prennent une mine défaite pour bien montrer aux hommes qu'ils jeûnent. En vérité, je vous le déclare: ils ont reçu leur récompense.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if you do not forgive men their trespasses, neither will your Father forgive your trespasses. 16 Moreover, when you fast, do not be like the hypocrites, with a sad countenance. For they disfigure their faces that they may appear to men to be fasting. Assuredly, I say to you, they have their reward.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9084" name="Group 28"/>
          <p:cNvGraphicFramePr>
            <a:graphicFrameLocks noGrp="1"/>
          </p:cNvGraphicFramePr>
          <p:nvPr/>
        </p:nvGraphicFramePr>
        <p:xfrm>
          <a:off x="34925" y="44450"/>
          <a:ext cx="9145588" cy="631552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فإذا صُمتَ فادهنْ رأسَكَ واغسِلْ وجهَكَ، لكي لا تَظهَرَ للنَّاس صَائِماً، بل لأبيكَ الذي في الخفاءِ. وأبُوكَ الذي يَرَى في الخفاءِ هو يُجَازيكَ عَلانيةً.</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17 </a:t>
                      </a:r>
                      <a:r>
                        <a:rPr kumimoji="0" lang="fr-FR" sz="2800" b="0" i="0" u="none" strike="noStrike" cap="none" normalizeH="0" baseline="0">
                          <a:ln>
                            <a:noFill/>
                          </a:ln>
                          <a:solidFill>
                            <a:schemeClr val="bg1"/>
                          </a:solidFill>
                          <a:effectLst/>
                          <a:latin typeface="Arial" charset="0"/>
                          <a:cs typeface="Arial" charset="0"/>
                        </a:rPr>
                        <a:t>Pour toi, quand tu jeûnes, parfume-toi la tête et lave-toi le visage,18 pour ne pas montrer aux hommes que tu jeûnes, mais seulement à ton Père, qui est là dans le secret; et ton Père, qui voit dans le secret, te le rendra".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you, when you fast, anoint your head and wash your face, 18 so that you do not appear to men to be fasting, but to your Father who is in the secret place; and your Father who sees in secret will reward you openly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0083" name="Picture 3" descr="pointing"/>
          <p:cNvPicPr>
            <a:picLocks noChangeAspect="1" noChangeArrowheads="1"/>
          </p:cNvPicPr>
          <p:nvPr/>
        </p:nvPicPr>
        <p:blipFill>
          <a:blip r:embed="rId2" cstate="print"/>
          <a:srcRect/>
          <a:stretch>
            <a:fillRect/>
          </a:stretch>
        </p:blipFill>
        <p:spPr bwMode="auto">
          <a:xfrm>
            <a:off x="2643174" y="5929330"/>
            <a:ext cx="1238250" cy="628650"/>
          </a:xfrm>
          <a:prstGeom prst="rect">
            <a:avLst/>
          </a:prstGeom>
          <a:noFill/>
        </p:spPr>
      </p:pic>
      <p:sp>
        <p:nvSpPr>
          <p:cNvPr id="2350084" name="Text Box 4"/>
          <p:cNvSpPr txBox="1">
            <a:spLocks noChangeArrowheads="1"/>
          </p:cNvSpPr>
          <p:nvPr/>
        </p:nvSpPr>
        <p:spPr bwMode="auto">
          <a:xfrm>
            <a:off x="900114" y="347665"/>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
        <p:nvSpPr>
          <p:cNvPr id="5"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350083"/>
                                        </p:tgtEl>
                                        <p:attrNameLst>
                                          <p:attrName>style.visibility</p:attrName>
                                        </p:attrNameLst>
                                      </p:cBhvr>
                                      <p:to>
                                        <p:strVal val="visible"/>
                                      </p:to>
                                    </p:set>
                                    <p:anim calcmode="lin" valueType="num">
                                      <p:cBhvr additive="base">
                                        <p:cTn id="7" dur="500" fill="hold"/>
                                        <p:tgtEl>
                                          <p:spTgt spid="2350083"/>
                                        </p:tgtEl>
                                        <p:attrNameLst>
                                          <p:attrName>ppt_x</p:attrName>
                                        </p:attrNameLst>
                                      </p:cBhvr>
                                      <p:tavLst>
                                        <p:tav tm="0">
                                          <p:val>
                                            <p:strVal val="0-#ppt_w/2"/>
                                          </p:val>
                                        </p:tav>
                                        <p:tav tm="100000">
                                          <p:val>
                                            <p:strVal val="#ppt_x"/>
                                          </p:val>
                                        </p:tav>
                                      </p:tavLst>
                                    </p:anim>
                                    <p:anim calcmode="lin" valueType="num">
                                      <p:cBhvr additive="base">
                                        <p:cTn id="8" dur="500" fill="hold"/>
                                        <p:tgtEl>
                                          <p:spTgt spid="23500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2322" name="Rectangle 2"/>
          <p:cNvSpPr>
            <a:spLocks noChangeArrowheads="1"/>
          </p:cNvSpPr>
          <p:nvPr/>
        </p:nvSpPr>
        <p:spPr bwMode="auto">
          <a:xfrm>
            <a:off x="755651" y="1557338"/>
            <a:ext cx="7920038" cy="4832092"/>
          </a:xfrm>
          <a:prstGeom prst="rect">
            <a:avLst/>
          </a:prstGeom>
          <a:noFill/>
          <a:ln w="9525">
            <a:noFill/>
            <a:miter lim="800000"/>
            <a:headEnd/>
            <a:tailEnd/>
          </a:ln>
          <a:effectLst/>
        </p:spPr>
        <p:txBody>
          <a:bodyPr>
            <a:spAutoFit/>
          </a:bodyPr>
          <a:lstStyle/>
          <a:p>
            <a:pPr algn="ctr" rtl="0"/>
            <a:r>
              <a:rPr lang="en-US" sz="4400">
                <a:solidFill>
                  <a:srgbClr val="FF9933"/>
                </a:solidFill>
              </a:rPr>
              <a:t>Evening Psalm and Gospel</a:t>
            </a:r>
            <a:endParaRPr lang="en-CA" sz="4400">
              <a:solidFill>
                <a:srgbClr val="FF9933"/>
              </a:solidFill>
            </a:endParaRPr>
          </a:p>
          <a:p>
            <a:pPr algn="ctr" rtl="0"/>
            <a:endParaRPr lang="en-US" sz="4400">
              <a:solidFill>
                <a:srgbClr val="FF9933"/>
              </a:solidFill>
            </a:endParaRPr>
          </a:p>
          <a:p>
            <a:pPr algn="ctr"/>
            <a:r>
              <a:rPr lang="ar-SA" sz="4400">
                <a:solidFill>
                  <a:srgbClr val="FF9933"/>
                </a:solidFill>
              </a:rPr>
              <a:t>مزمور و أنجيل</a:t>
            </a:r>
            <a:endParaRPr lang="ar-EG" sz="4400">
              <a:solidFill>
                <a:srgbClr val="FF9933"/>
              </a:solidFill>
            </a:endParaRPr>
          </a:p>
          <a:p>
            <a:pPr algn="ctr"/>
            <a:r>
              <a:rPr lang="ar-EG" sz="4400">
                <a:solidFill>
                  <a:srgbClr val="FF9933"/>
                </a:solidFill>
              </a:rPr>
              <a:t>( </a:t>
            </a:r>
            <a:r>
              <a:rPr lang="ar-SA" sz="4400">
                <a:solidFill>
                  <a:srgbClr val="FF9933"/>
                </a:solidFill>
              </a:rPr>
              <a:t>صـلاة المسـاء</a:t>
            </a:r>
            <a:r>
              <a:rPr lang="ar-EG" sz="4400">
                <a:solidFill>
                  <a:srgbClr val="FF9933"/>
                </a:solidFill>
              </a:rPr>
              <a:t> )</a:t>
            </a:r>
          </a:p>
          <a:p>
            <a:pPr algn="ctr"/>
            <a:endParaRPr lang="en-CA" sz="4400">
              <a:solidFill>
                <a:srgbClr val="FF9933"/>
              </a:solidFill>
            </a:endParaRPr>
          </a:p>
          <a:p>
            <a:pPr algn="ctr" rtl="0"/>
            <a:r>
              <a:rPr lang="fr-FR" sz="4400">
                <a:solidFill>
                  <a:srgbClr val="FF9933"/>
                </a:solidFill>
              </a:rPr>
              <a:t>Vêpres </a:t>
            </a:r>
            <a:r>
              <a:rPr lang="fr-CA" sz="4400">
                <a:solidFill>
                  <a:srgbClr val="FF9933"/>
                </a:solidFill>
              </a:rPr>
              <a:t>Psaume et Évangile</a:t>
            </a:r>
          </a:p>
          <a:p>
            <a:pPr algn="ctr" rtl="0"/>
            <a:r>
              <a:rPr lang="fr-CA" sz="4400">
                <a:solidFill>
                  <a:srgbClr val="FF9933"/>
                </a:solidFill>
              </a:rPr>
              <a:t>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3371" name="Group 27"/>
          <p:cNvGraphicFramePr>
            <a:graphicFrameLocks noGrp="1"/>
          </p:cNvGraphicFramePr>
          <p:nvPr/>
        </p:nvGraphicFramePr>
        <p:xfrm>
          <a:off x="107951" y="44450"/>
          <a:ext cx="9072563"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Arial" charset="0"/>
                        </a:rPr>
                        <a:t>17:1</a:t>
                      </a:r>
                      <a:r>
                        <a:rPr kumimoji="0" lang="ar-EG" sz="3600" b="0" i="0" u="sng" strike="noStrike" cap="none" normalizeH="0" baseline="0">
                          <a:ln>
                            <a:noFill/>
                          </a:ln>
                          <a:solidFill>
                            <a:srgbClr val="FF9933"/>
                          </a:solidFill>
                          <a:effectLst/>
                          <a:latin typeface="Arial" charset="0"/>
                          <a:cs typeface="Arial" charset="0"/>
                        </a:rPr>
                        <a:t>4</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امتلأت بطونهم من خفاياتك. وأفعموا بطونهم من لحم الخنازير، وتركوا الفضلات لأطفالهم.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17:14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Gave-les de ce que tu tiens en réserve, Que leurs fils en soient rassasiés. Et qu'ils en laissent pour leurs nourrissons,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17:14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whose belly You fill with Your hidden treasure. They are satisfied with children, And leave the rest of their possession for their babes.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0ep</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4397" name="Group 29"/>
          <p:cNvGraphicFramePr>
            <a:graphicFrameLocks noGrp="1"/>
          </p:cNvGraphicFramePr>
          <p:nvPr/>
        </p:nvGraphicFramePr>
        <p:xfrm>
          <a:off x="34925" y="44452"/>
          <a:ext cx="9145588" cy="6121401"/>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( 11 : 1 – 13 )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وإذ كان يُصلِّي في موضع، فلمَّا فرغ، قال له واحدٌ من تلاميذه: " ياربُّ علِّمنا أن نُصلِّي كما علَّم يوحنَّا تلاميذه ".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11:1-13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était un jour quelque part en prière. Quand il eut fini, un de ses disciples lui dit: "Seigneur, apprends-nous à prier, comme Jean l'a appris à ses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it came to pass, as He was praying in a certain place, when He ceased, that one of His disciples said to Him, Lord, teach us to pray, as John also taught his disciples.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0e</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5421" name="Group 29"/>
          <p:cNvGraphicFramePr>
            <a:graphicFrameLocks noGrp="1"/>
          </p:cNvGraphicFramePr>
          <p:nvPr/>
        </p:nvGraphicFramePr>
        <p:xfrm>
          <a:off x="34925" y="44450"/>
          <a:ext cx="9145588" cy="641177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5572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dirty="0">
                          <a:ln>
                            <a:noFill/>
                          </a:ln>
                          <a:solidFill>
                            <a:schemeClr val="bg1"/>
                          </a:solidFill>
                          <a:effectLst/>
                          <a:latin typeface="Arial" charset="0"/>
                          <a:cs typeface="Arial" charset="0"/>
                        </a:rPr>
                        <a:t>فقال لهم: " متى صلَّيتم فقولوا: أبانا الذي في السَّمَوات، ليتقدَّس اسمُكَ، ليأتِ ملكوتُك، لتكن مشيئتُك كما في السَّماء كذلك على الأرض. خبزنا الآتي أعطنا إيَّاهُ دوماً، واغفر لنا خطايانا، لأنَّنا نحنُ أيضاً نغفرُ لمن لنا عليه،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Il leur dit: "Quand vous priez, dites: Père, Fais connaître à tous qui tu es, Fais venir ton Règne, 3 Donne-nous le pain dont nous avons besoin pour chaque jour,4 Pardonne-nous nos péchés, car nous-mêmes nous pardonnons à tous ceux qui ont des torts envers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So He said to them, When you pray, say: Our Father in heaven, Hallowed be Your name. Your kingdom come. Your will be done On earth as it is in heaven. 3 Give us day by day our daily bread. 4 And forgive us our sins, For we also forgive everyone who is indebted to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6442" name="Group 26"/>
          <p:cNvGraphicFramePr>
            <a:graphicFrameLocks noGrp="1"/>
          </p:cNvGraphicFramePr>
          <p:nvPr/>
        </p:nvGraphicFramePr>
        <p:xfrm>
          <a:off x="34925" y="-26988"/>
          <a:ext cx="9145588" cy="682752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8435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تُدخِلنا في تجربةٍ، لكن نجِّنا من الشِّرِّير ". ثُمَّ قال لهم</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من منكم يكون له صديقٌ، فيمضي إليه في نصف اللَّيل ويقول له: يا صديقي: أقرضني ثلاثة أرغفةٍ، لأنَّ صديقاً لي قدم عليَّ من سفرٍ، وليس عندي ما أُقدِّم 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ne nous conduis pas dans la tentation. 5 Jésus leur dit encore: "Si l'un de vous a un ami et qu'il aille le trouver au milieu de la nuit pour lui dire: "Mon ami, prête-moi trois pains, 6 parce qu'un de mes amis m'est arrivé de voyage et je n'ai rien à lui offrir",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do not lead us into temptation, But deliver us from the evil one. 5 And He said to them, Which of you shall have a friend, and go to him at midnight and say to him, `Friend, lend me three loaves; 6 `for a friend of mine has come to me on his journey, and I have nothing to set before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7469" name="Group 29"/>
          <p:cNvGraphicFramePr>
            <a:graphicFrameLocks noGrp="1"/>
          </p:cNvGraphicFramePr>
          <p:nvPr/>
        </p:nvGraphicFramePr>
        <p:xfrm>
          <a:off x="34925" y="115888"/>
          <a:ext cx="9145588" cy="687628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ذاك من داخل ويقول: لا تُتعبني! فإنِّي قد أغلقت بابي، وأولادى معي على مرقدي. فلا أقدر أن أقومَ وأُعطيك. أقول لكم: أنه إن لم يقم ويُعطه لكونه صديقه، فإنَّه يقوم للجاجته ويُعطيه كل ما يحتاج إليه.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si l'autre, de l'intérieur, lui répond: Ne m'ennuie pas! Maintenant la porte est fermée; mes enfants et moi nous sommes couchés; je ne puis pas me lever pour te donner du  pain", je vous le déclare: même s'il ne se lève pas pour lui en donner parce qu'il est son ami, eh bien, parce que l'autre est sans vergogne, il se lèvera pour lui donner tout ce qu'il lui faut.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will answer from within and say, `Do not trouble me; the door is now shut, and my children are with me in bed; I cannot rise and give to you'? 8 I say to you, though he will not rise and give to him because he is his friend, yet because of his persistence he will rise and give him as many as he needs.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9515" name="Group 27"/>
          <p:cNvGraphicFramePr>
            <a:graphicFrameLocks noGrp="1"/>
          </p:cNvGraphicFramePr>
          <p:nvPr/>
        </p:nvGraphicFramePr>
        <p:xfrm>
          <a:off x="34925"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وأنا أيضاً أقول لكم: اسألوا فتُعطَوا. اُطلبوا فتجدوا. اِقرعوا فيُفتح لكم. لأنَّ كلَّ مَن يسأل يأخذ، ومَن يطلب يجد،ومَن يقرع يُفتح له، فأيُّ أبٍ منكم، يسأله ابنه خُبزاً فيعطيه حجراً،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"Eh bien, moi je vous dis: Demandez, on vous donnera; cherchez, vous trouverez; frappez, on vous ouvrira. 10 En effet, quiconque demande reçoit, qui cherche trouve, et à qui frappe on ouvrira. 11 Quel père parmi vous, si son fils lui demande un poisson, lui donnera un serpent au lieu de poisson?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 I say to you, ask, and it will be given to you; seek, and you will find; knock, and it will be opened to you. 10 For everyone who asks receives, and he who seeks finds, and to him who knocks it will be opened. 11 If a son asks for bread from any father among you, will he give him a 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8491" name="Group 27"/>
          <p:cNvGraphicFramePr>
            <a:graphicFrameLocks noGrp="1"/>
          </p:cNvGraphicFramePr>
          <p:nvPr/>
        </p:nvGraphicFramePr>
        <p:xfrm>
          <a:off x="34925" y="44450"/>
          <a:ext cx="9145588" cy="6784848"/>
        </p:xfrm>
        <a:graphic>
          <a:graphicData uri="http://schemas.openxmlformats.org/drawingml/2006/table">
            <a:tbl>
              <a:tblPr rtl="1"/>
              <a:tblGrid>
                <a:gridCol w="4137255">
                  <a:extLst>
                    <a:ext uri="{9D8B030D-6E8A-4147-A177-3AD203B41FA5}">
                      <a16:colId xmlns:a16="http://schemas.microsoft.com/office/drawing/2014/main" val="20000"/>
                    </a:ext>
                  </a:extLst>
                </a:gridCol>
                <a:gridCol w="500833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أو يسأله سمكة أفيعطيه حيَّةً بدل السَّمكة. أو يسأله بيضّةً أفيعطيه عقرباً. فإنْ كنتم وأنتم أشرارٌ تعرفون أن تُعطُوا أولادكم عطايا صالحة، فكم بالحريِّ الآب الذي مِنَ السَّماء، يُعطي الرُّوح القُدس للَّذين يسألونه "</a:t>
                      </a:r>
                      <a:r>
                        <a:rPr kumimoji="0" lang="ar-EG" sz="3200" b="0" i="0" u="none" strike="noStrike" cap="none" normalizeH="0" baseline="0" dirty="0">
                          <a:ln>
                            <a:noFill/>
                          </a:ln>
                          <a:solidFill>
                            <a:srgbClr val="FF9933"/>
                          </a:solidFill>
                          <a:effectLst/>
                          <a:latin typeface="Arial" charset="0"/>
                          <a:cs typeface="Arial" charset="0"/>
                        </a:rPr>
                        <a:t>(والمجد للـه دائماً)</a:t>
                      </a:r>
                      <a:endParaRPr kumimoji="0" lang="en-CA" sz="3200" b="0" i="0" u="none" strike="noStrike" cap="none" normalizeH="0" baseline="0" dirty="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Ou encore s'il demande un œuf, lui donnera-t-il un scorpion? Si donc vous, qui êtes mauvais, savez donner de bonnes choses à vos enfants, combien plus le Père céleste donnera-t-il l'Esprit Saint à ceux qui le lui demandent.</a:t>
                      </a:r>
                    </a:p>
                    <a:p>
                      <a:pPr marL="0" marR="0" lvl="0" indent="0" algn="l" defTabSz="914400" rtl="0" eaLnBrk="1" fontAlgn="base" latinLnBrk="0" hangingPunct="1">
                        <a:lnSpc>
                          <a:spcPct val="95000"/>
                        </a:lnSpc>
                        <a:spcBef>
                          <a:spcPct val="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ar-EG" sz="20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Or if he asks for a fish, will he give him a serpent instead of a fish? 12 Or if he asks for an egg, will he offer him a scorpion? 13 If you then, being evil, know how to give good gifts to your children, how much more will your heavenly Father give the Holy Spirit to those who ask Him!. </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202" name="Group 42"/>
          <p:cNvGraphicFramePr>
            <a:graphicFrameLocks noGrp="1"/>
          </p:cNvGraphicFramePr>
          <p:nvPr/>
        </p:nvGraphicFramePr>
        <p:xfrm>
          <a:off x="395289" y="404813"/>
          <a:ext cx="8137525" cy="42367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Sunday of the Holy Lent</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الأحد الاول من الصوم المقدس</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a:t>
                      </a:r>
                      <a:r>
                        <a:rPr kumimoji="0" lang="fr-FR" sz="4000" b="0" i="0" u="none" strike="noStrike" cap="none" normalizeH="0" baseline="0">
                          <a:ln>
                            <a:noFill/>
                          </a:ln>
                          <a:solidFill>
                            <a:srgbClr val="FF9900"/>
                          </a:solidFill>
                          <a:effectLst/>
                          <a:latin typeface="Arial" charset="0"/>
                          <a:cs typeface="Arial" charset="0"/>
                        </a:rPr>
                        <a:t>Premier Dimanche</a:t>
                      </a:r>
                      <a:r>
                        <a:rPr kumimoji="0" lang="ar-EG" sz="4000" b="0" i="0" u="none" strike="noStrike" cap="none" normalizeH="0" baseline="0">
                          <a:ln>
                            <a:noFill/>
                          </a:ln>
                          <a:solidFill>
                            <a:srgbClr val="FF9900"/>
                          </a:solidFill>
                          <a:effectLst/>
                          <a:latin typeface="Arial" charset="0"/>
                          <a:cs typeface="Arial" charset="0"/>
                        </a:rPr>
                        <a:t> </a:t>
                      </a:r>
                      <a:r>
                        <a:rPr kumimoji="0" lang="fr-FR" sz="4000" b="0" i="0" u="none" strike="noStrike" cap="none" normalizeH="0" baseline="0">
                          <a:ln>
                            <a:noFill/>
                          </a:ln>
                          <a:solidFill>
                            <a:srgbClr val="FF9900"/>
                          </a:solidFill>
                          <a:effectLst/>
                          <a:latin typeface="Arial" charset="0"/>
                          <a:cs typeface="Arial" charset="0"/>
                        </a:rPr>
                        <a:t>Du</a:t>
                      </a:r>
                      <a:r>
                        <a:rPr kumimoji="0" lang="ar-EG" sz="4000" b="0" i="0" u="none" strike="noStrike" cap="none" normalizeH="0" baseline="0">
                          <a:ln>
                            <a:noFill/>
                          </a:ln>
                          <a:solidFill>
                            <a:srgbClr val="FF9900"/>
                          </a:solidFill>
                          <a:effectLst/>
                          <a:latin typeface="Arial" charset="0"/>
                          <a:cs typeface="Arial" charset="0"/>
                        </a:rPr>
                        <a:t> </a:t>
                      </a:r>
                      <a:r>
                        <a:rPr kumimoji="0" lang="fr-FR" sz="4000" b="0" i="0" u="none" strike="noStrike" cap="none" normalizeH="0" baseline="0">
                          <a:ln>
                            <a:noFill/>
                          </a:ln>
                          <a:solidFill>
                            <a:srgbClr val="FF9900"/>
                          </a:solidFill>
                          <a:effectLst/>
                          <a:latin typeface="Arial" charset="0"/>
                          <a:cs typeface="Arial" charset="0"/>
                        </a:rPr>
                        <a:t>Grand Jeune</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118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1570" name="Group 34"/>
          <p:cNvGraphicFramePr>
            <a:graphicFrameLocks noGrp="1"/>
          </p:cNvGraphicFramePr>
          <p:nvPr/>
        </p:nvGraphicFramePr>
        <p:xfrm>
          <a:off x="34926" y="44451"/>
          <a:ext cx="9001125" cy="6854064"/>
        </p:xfrm>
        <a:graphic>
          <a:graphicData uri="http://schemas.openxmlformats.org/drawingml/2006/table">
            <a:tbl>
              <a:tblPr rtl="1"/>
              <a:tblGrid>
                <a:gridCol w="4522109">
                  <a:extLst>
                    <a:ext uri="{9D8B030D-6E8A-4147-A177-3AD203B41FA5}">
                      <a16:colId xmlns:a16="http://schemas.microsoft.com/office/drawing/2014/main" val="20000"/>
                    </a:ext>
                  </a:extLst>
                </a:gridCol>
                <a:gridCol w="4479016">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17:1-2</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استمع يا اللَّه عدلي وأصغ إلى طلبتي، وأنصت إلى صلاتي من شفاه غير غاشة. ليخرج من أمام وجهك قضائي، عيناي لتنظرا الاستقامة</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err="1">
                          <a:ln>
                            <a:noFill/>
                          </a:ln>
                          <a:solidFill>
                            <a:srgbClr val="FF9933"/>
                          </a:solidFill>
                          <a:effectLst/>
                          <a:latin typeface="Arial" charset="0"/>
                          <a:cs typeface="Times New Roman" pitchFamily="18" charset="0"/>
                        </a:rPr>
                        <a:t>Psaumes</a:t>
                      </a:r>
                      <a:r>
                        <a:rPr kumimoji="0" lang="en-US" sz="3600" b="0" i="0" u="sng" strike="noStrike" cap="none" normalizeH="0" baseline="0" dirty="0">
                          <a:ln>
                            <a:noFill/>
                          </a:ln>
                          <a:solidFill>
                            <a:srgbClr val="FF9933"/>
                          </a:solidFill>
                          <a:effectLst/>
                          <a:latin typeface="Arial" charset="0"/>
                          <a:cs typeface="Times New Roman" pitchFamily="18" charset="0"/>
                        </a:rPr>
                        <a:t> 17:1-2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Justice Seigneur, Écoute, sois attentif à ma plainte; prête l'oreille à ma prière qui ne vient pas de lèvres trompeuses.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Que mon jugement ressorte de ta face, que tes yeux voient où est le droit,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Hear a just cause, O Lord, Attend to my cry; Give ear to my prayer which is not from deceitful lips. 2 Let my vindication come from Your presence; Let Your eyes look on the things that are upright.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713" name="Group 73"/>
          <p:cNvGraphicFramePr>
            <a:graphicFrameLocks noGrp="1"/>
          </p:cNvGraphicFramePr>
          <p:nvPr/>
        </p:nvGraphicFramePr>
        <p:xfrm>
          <a:off x="34926" y="-26988"/>
          <a:ext cx="9074150" cy="661035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dirty="0">
                          <a:ln>
                            <a:noFill/>
                          </a:ln>
                          <a:solidFill>
                            <a:srgbClr val="FF9933"/>
                          </a:solidFill>
                          <a:effectLst/>
                          <a:latin typeface="Arial" charset="0"/>
                          <a:cs typeface="Arial" charset="0"/>
                        </a:rPr>
                        <a:t>6 :  34 ـ 7 : 1 ـ </a:t>
                      </a:r>
                      <a:r>
                        <a:rPr kumimoji="0" lang="ar-EG" sz="3600" b="0" i="0" u="sng" strike="noStrike" cap="none" normalizeH="0" baseline="0" dirty="0">
                          <a:ln>
                            <a:noFill/>
                          </a:ln>
                          <a:solidFill>
                            <a:srgbClr val="FF9933"/>
                          </a:solidFill>
                          <a:effectLst/>
                          <a:latin typeface="Arial" charset="0"/>
                          <a:cs typeface="Arial" charset="0"/>
                        </a:rPr>
                        <a:t>12 )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 تهتمُّوا للغد، فإن الغد يهتمُّ بشأنه يكفي كل يوم شرُّهُ. لا تدينوا لئلا تُدانوا،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dirty="0">
                          <a:ln>
                            <a:noFill/>
                          </a:ln>
                          <a:solidFill>
                            <a:srgbClr val="FF9933"/>
                          </a:solidFill>
                          <a:effectLst/>
                          <a:latin typeface="Arial" charset="0"/>
                          <a:cs typeface="Times New Roman" pitchFamily="18" charset="0"/>
                        </a:rPr>
                        <a:t>Mathieu 6:34 - 7:1-12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Times New Roman" pitchFamily="18" charset="0"/>
                        </a:rPr>
                        <a:t>34 Ne vous inquiétez donc pas pour le lendemain: le lendemain s'inquiétera de lui-même. A chaque jour suffit sa peine. Ne vous posez pas en juge, afin de n'être pas jugés;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Matthew 6:34-7:12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Times New Roman" pitchFamily="18" charset="0"/>
                        </a:rPr>
                        <a:t>34 Therefore do not worry about tomorrow, for tomorrow will worry about its own things. Sufficient for the day is its own trouble. 1 Judge not, that you be not judged.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1v</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7700" name="Group 36"/>
          <p:cNvGraphicFramePr>
            <a:graphicFrameLocks noGrp="1"/>
          </p:cNvGraphicFramePr>
          <p:nvPr/>
        </p:nvGraphicFramePr>
        <p:xfrm>
          <a:off x="34926" y="44450"/>
          <a:ext cx="9074150" cy="671353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لأنَّكُم بالدَّينونة التي بها تدينون تُدانون، وبالكيل الذي به تَكيلُون يُكالُ لكُم. ولماذا تنظُر القذَى في عين أخيك، وأمَّا الخشبةُ التي في عينكَ فلا تفطنُ لها؟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Times New Roman" pitchFamily="18" charset="0"/>
                        </a:rPr>
                        <a:t>2 car c'est de la façon dont vous jugez qu'on vous jugera, et c'est la mesure dont vous vous servez qui servira de mesure pour vous. 3 Qu'as-tu à regarder la paille qui est dans l'œil de ton frère? Et la poutre qui est dans ton œil, tu ne la remarques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 For with what judgment you judge, you will be judged; and with the measure you use, it will be measured back to you. 3 And why do you look at the speck in your brother's eye, but do not consider the plank in your own eye?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8734" name="Group 46"/>
          <p:cNvGraphicFramePr>
            <a:graphicFrameLocks noGrp="1"/>
          </p:cNvGraphicFramePr>
          <p:nvPr/>
        </p:nvGraphicFramePr>
        <p:xfrm>
          <a:off x="34926" y="44452"/>
          <a:ext cx="9074150" cy="656907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أم كيف تقول لأخيك: دعني أُخرج القَذَى من عينكَ، وها هى الخشبة في عينك، يا مُرائي، أخرج أوَّلاً الخشبة من عينكَ، وحينئذٍ تُبصرُ أن تخرج القذى من عين أخيكَ!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Times New Roman" pitchFamily="18" charset="0"/>
                        </a:rPr>
                        <a:t>4 ou bien, comment vas-tu dire à ton frère: "Attends! que j'ôte la paille de ton œil"? 5  Seulement voilà: la poutre est dans ton œil! Homme au jugement perverti, ôte d'abord la poutre de ton œil, et alors tu verras clair pour ôter la paille de l'œil de ton frère</a:t>
                      </a:r>
                      <a:r>
                        <a:rPr kumimoji="0" lang="fr-FR" sz="2800" b="0" i="0" u="none" strike="noStrike" cap="none" normalizeH="0" baseline="0" dirty="0">
                          <a:ln>
                            <a:noFill/>
                          </a:ln>
                          <a:solidFill>
                            <a:schemeClr val="bg1"/>
                          </a:solidFill>
                          <a:effectLst/>
                          <a:latin typeface="Arial" charset="0"/>
                          <a:cs typeface="Times New Roman" pitchFamily="18"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 Or how can you say to your brother, `Let me remove the speck from your eye'; and look, a plank is in your own eye? 5 Hypocrite! First remove the plank from your own eye, and then you will see clearly to remove the speck from your brother's eye.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2588" name="Group 28"/>
          <p:cNvGraphicFramePr>
            <a:graphicFrameLocks noGrp="1"/>
          </p:cNvGraphicFramePr>
          <p:nvPr/>
        </p:nvGraphicFramePr>
        <p:xfrm>
          <a:off x="34926" y="44450"/>
          <a:ext cx="9074150" cy="66421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 تُعطُوا القُدسَ للكلاب، ولا تلقوا جواهركم قُدَّام الخنازيرُ لئلاَّ تدُوسها بأرجُلها وترجع فتُمزَّقكُم. اسألُوا فتُعطوا اُطلُبُوا فتجدوا. اقرعوا فيُفتح لكُم.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Times New Roman" pitchFamily="18" charset="0"/>
                        </a:rPr>
                        <a:t>6 Ne donnez pas aux chiens ce qui est sacré, ne jetez pas vos perles aux porcs, de peur qu'ils ne les piétinent et que, se retournant, ils ne vous déchirent. 7 Demandez, on vous donnera; cherchez, vous trouverez; frappez, on vous ouvrira.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Do not give what is holy to the dogs; nor cast your pearls before swine, lest they trample them under their feet, and turn and tear you in pieces. 7 Ask, and it will be given to you; seek, and you will find; knock, and it will be opened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3606" name="Group 22"/>
          <p:cNvGraphicFramePr>
            <a:graphicFrameLocks noGrp="1"/>
          </p:cNvGraphicFramePr>
          <p:nvPr/>
        </p:nvGraphicFramePr>
        <p:xfrm>
          <a:off x="34926" y="44450"/>
          <a:ext cx="9074150" cy="646779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 كُلَّ من يسألُ يأخُذُ، ومن يطلُبُ يجدُ، ومن يقرعُ يُفتحُ لهُ. أم أيُّ إنسانٍ منكُم يسألهُ ابنُهُ خُبزاً، فيُعطيه حجراً؟ أو يسألهُ سمكةً، فيُعطيه حيَّةً؟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Times New Roman" pitchFamily="18" charset="0"/>
                        </a:rPr>
                        <a:t>8 En effet, quiconque demande reçoit, qui cherche trouve, à qui frappe on ouvrira. 9 Ou encore, qui d'entre vous, si son fils lui demande du pain, lui donnera une pierre? 10 Ou s'il demande un poisson, lui donnera-t-il un serpent</a:t>
                      </a:r>
                      <a:r>
                        <a:rPr kumimoji="0" lang="fr-FR" sz="2800" b="0" i="0" u="none" strike="noStrike" cap="none" normalizeH="0" baseline="0" dirty="0">
                          <a:ln>
                            <a:noFill/>
                          </a:ln>
                          <a:solidFill>
                            <a:schemeClr val="bg1"/>
                          </a:solidFill>
                          <a:effectLst/>
                          <a:latin typeface="Arial" charset="0"/>
                          <a:cs typeface="Times New Roman" pitchFamily="18" charset="0"/>
                        </a:rPr>
                        <a:t>? </a:t>
                      </a: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For everyone who asks receives, and he who seeks finds, and to him who knocks it will be opened. 9 Or what man is there among you who, if his son asks for bread, will give him a stone? 10 Or if he asks for a fish, will he give him a serpent?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0787" name="Group 51"/>
          <p:cNvGraphicFramePr>
            <a:graphicFrameLocks noGrp="1"/>
          </p:cNvGraphicFramePr>
          <p:nvPr/>
        </p:nvGraphicFramePr>
        <p:xfrm>
          <a:off x="34925" y="44452"/>
          <a:ext cx="9145588" cy="688060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فإذا كُنتُم وأنتُم أشرارٌ تعرفُون أن تُعطُـوا أبناءكُم العطايـا الجيِّـدةً، فـكم بالحريِّ أبُوكُم الـذي في السَّمَـواتِ،يمنح الصالحات للذين يسألُونهُ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فكُلُّ ما تُريدُون أن يفعل النَّاسُ بكُم فافعلُوه أنتُم بهم، فإنَّ هذا هو النامُوسُ والأنبياءُ.</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Times New Roman" pitchFamily="18" charset="0"/>
                        </a:rPr>
                        <a:t>11 Si donc vous, qui êtes mauvais, savez donner de bonnes choses à vos enfants, combien plus votre Père qui est aux cieux, donnera-t-il de bonnes choses à ceux qui le lui demandent. 12 Ainsi, tout ce que vous voulez que les hommes fassent pour vous, faites-le vous-mêmes pour eux: c'est la Loi et les Prophètes. </a:t>
                      </a:r>
                    </a:p>
                    <a:p>
                      <a:pPr marL="0" marR="0" lvl="0" indent="0" algn="l" defTabSz="914400" rtl="0" eaLnBrk="1" fontAlgn="base" latinLnBrk="0" hangingPunct="1">
                        <a:lnSpc>
                          <a:spcPct val="90000"/>
                        </a:lnSpc>
                        <a:spcBef>
                          <a:spcPct val="0"/>
                        </a:spcBef>
                        <a:spcAft>
                          <a:spcPct val="0"/>
                        </a:spcAft>
                        <a:buClrTx/>
                        <a:buSzTx/>
                        <a:buFontTx/>
                        <a:buNone/>
                        <a:tabLst/>
                      </a:pPr>
                      <a:r>
                        <a:rPr kumimoji="0" lang="fr-CA" sz="16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Times New Roman" pitchFamily="18" charset="0"/>
                        </a:rPr>
                        <a:t>11 If you then, being evil, know how to give good gifts to your children, how much more will your Father who is in heaven give good things to those who ask Him! 12 Therefore, whatever you want men to do to you, do also to them, for this is the Law and the Prophets.</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1762"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21763" name="Picture 3" descr="sun_cross"/>
          <p:cNvPicPr>
            <a:picLocks noChangeAspect="1" noChangeArrowheads="1"/>
          </p:cNvPicPr>
          <p:nvPr/>
        </p:nvPicPr>
        <p:blipFill>
          <a:blip r:embed="rId2" cstate="print"/>
          <a:srcRect/>
          <a:stretch>
            <a:fillRect/>
          </a:stretch>
        </p:blipFill>
        <p:spPr bwMode="auto">
          <a:xfrm>
            <a:off x="3352801" y="854075"/>
            <a:ext cx="2803525" cy="2430463"/>
          </a:xfrm>
          <a:prstGeom prst="rect">
            <a:avLst/>
          </a:prstGeom>
          <a:noFill/>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2836" name="Group 52"/>
          <p:cNvGraphicFramePr>
            <a:graphicFrameLocks noGrp="1"/>
          </p:cNvGraphicFramePr>
          <p:nvPr/>
        </p:nvGraphicFramePr>
        <p:xfrm>
          <a:off x="34925" y="44452"/>
          <a:ext cx="9145588" cy="648017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باكر </a:t>
                      </a:r>
                      <a:r>
                        <a:rPr kumimoji="0" lang="en-US" sz="3200" b="0" i="0" u="sng" strike="noStrike" cap="none" normalizeH="0" baseline="0" dirty="0">
                          <a:ln>
                            <a:noFill/>
                          </a:ln>
                          <a:solidFill>
                            <a:srgbClr val="FF9933"/>
                          </a:solidFill>
                          <a:effectLst/>
                          <a:latin typeface="Arial" charset="0"/>
                          <a:cs typeface="Times New Roman" pitchFamily="18" charset="0"/>
                        </a:rPr>
                        <a:t>18:1-2</a:t>
                      </a:r>
                      <a:endParaRPr kumimoji="0" lang="en-US"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أحبك يارب يا قوتي، الرب هو ثباتي وملجائي ومخلصي، إلهي عوني وعليه أتكل.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Je t'aime Seigneur, ma force.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Le Seigneur est  ma forteresse et mon libérateur, Il est mon Dieu, le rocher où je me réfugie,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will love You, O Lord, my strength.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Lord is my rock and my fortress and my deliverer; My God, my strength, in whom I will trust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68" name="Group 60"/>
          <p:cNvGraphicFramePr>
            <a:graphicFrameLocks noGrp="1"/>
          </p:cNvGraphicFramePr>
          <p:nvPr/>
        </p:nvGraphicFramePr>
        <p:xfrm>
          <a:off x="34925" y="-26988"/>
          <a:ext cx="9145588" cy="6637338"/>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متى ( 7 :  22 ـ 29 )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فإن كثيرين سيقولون لي في ذلك اليوم يارب يارب أليس باسمِكَ تنبَّأنا، وباسمِكَ أخرجنا الشياطين، وباسمك صنعنا قُوَّاتٍ كثيرةً؟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5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Matthew 7:22-29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22 Beaucoup me diront en ce jour-là: "Seigneur, Seigneur! n'est-ce pas en ton nom que nous avons prophétisé? en ton nom que nous avons chassé les démons? en ton nom que nous avons fait de nombreux miracles?"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Matthew 7:22-29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1m</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6682" name="Group 26"/>
          <p:cNvGraphicFramePr>
            <a:graphicFrameLocks noGrp="1"/>
          </p:cNvGraphicFramePr>
          <p:nvPr/>
        </p:nvGraphicFramePr>
        <p:xfrm>
          <a:off x="34926" y="44450"/>
          <a:ext cx="9074150" cy="66421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أُصَرِّحُ لهُم إنِّي لم أعرفكم قطُّ! اذهبوا عنِّي يا فاعلي الإثم!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يسمعُ كلامي هذا ويعملُ به، أُشَبِّهُهُ برجُلٍ عاقلٍ، بَنَي بيتهُ علي الصَّخرة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7707" name="Group 27"/>
          <p:cNvGraphicFramePr>
            <a:graphicFrameLocks noGrp="1"/>
          </p:cNvGraphicFramePr>
          <p:nvPr/>
        </p:nvGraphicFramePr>
        <p:xfrm>
          <a:off x="34926" y="44452"/>
          <a:ext cx="9074150" cy="65690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المطرُ، وجرت الأنهارُ، وهبَّت الرِّياح، صدمت ذلك البيت فلم يسقط، لان أساسه كان ثابتاً علي الصخرة. وكل من يسمع كلامي هذا ولم يعملُ به،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 26 Et tout homme qui entend les paroles que je viens de dire et ne les met pas en pratique,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 rain descended, the floods came, and the winds blew and beat on that house; and it did not fall, for it was founded on the rock. 26 But everyone who hears these sayings of Mine, and does not do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8721" name="Group 17"/>
          <p:cNvGraphicFramePr>
            <a:graphicFrameLocks noGrp="1"/>
          </p:cNvGraphicFramePr>
          <p:nvPr/>
        </p:nvGraphicFramePr>
        <p:xfrm>
          <a:off x="34926" y="44450"/>
          <a:ext cx="9074150" cy="671353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أُشبهه برجلٍ جاهلٍ بني بيتهُ علي الرَّمل. فنزل المطرُ، وجرت الأنهارُ، وهبَّت الرِّياحُ، وصدَمَت ذلك البيت فسقط، وكان سُقُوطُهُ عظيماً!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peut être comparé à un homme insensé qui a bâti sa maison sur le sable. 27 La pluie est tombée, les torrents sont venus, les vents ont soufflé; ils sont venus battre cette maison, elle s'est écroulée, et grande fut sa ruine.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will be like a foolish man who built his house on the sand: 27 and the rain descended, the floods came, and the winds blew and beat on that house; and it fell. And great was its fall.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6931" name="Group 51"/>
          <p:cNvGraphicFramePr>
            <a:graphicFrameLocks noGrp="1"/>
          </p:cNvGraphicFramePr>
          <p:nvPr/>
        </p:nvGraphicFramePr>
        <p:xfrm>
          <a:off x="34926" y="115890"/>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أكمل يسوع هذا الكلام كله بُهِتَ الجمع من تعليمه، لأنَّهُ كان يُعَلِّمُهُم كَمَن لهُ سُلطانٌ وليسَ ككتبتهم.</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Or, quand Jésus eut achevé ces instructions, les foules restèrent frappées de son enseignement; car il les enseignait en homme qui a autorité et non pas comme leurs scribes.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so it was, when Jesus had ended these sayings, that the people were astonished at His teaching, 29 for He taught them as one having authority, and not as the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7906" name="Rectangle 2"/>
          <p:cNvSpPr>
            <a:spLocks noGrp="1" noChangeArrowheads="1"/>
          </p:cNvSpPr>
          <p:nvPr>
            <p:ph type="title" idx="4294967295"/>
          </p:nvPr>
        </p:nvSpPr>
        <p:spPr>
          <a:xfrm>
            <a:off x="419101" y="3927477"/>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27907" name="Rectangle 3"/>
          <p:cNvSpPr>
            <a:spLocks noChangeArrowheads="1"/>
          </p:cNvSpPr>
          <p:nvPr/>
        </p:nvSpPr>
        <p:spPr bwMode="auto">
          <a:xfrm>
            <a:off x="0" y="4724401"/>
            <a:ext cx="188428" cy="523220"/>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279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27909" name="Picture 5" descr="St Paul the Apostle"/>
          <p:cNvPicPr>
            <a:picLocks noChangeAspect="1" noChangeArrowheads="1"/>
          </p:cNvPicPr>
          <p:nvPr/>
        </p:nvPicPr>
        <p:blipFill>
          <a:blip r:embed="rId3" cstate="print"/>
          <a:srcRect/>
          <a:stretch>
            <a:fillRect/>
          </a:stretch>
        </p:blipFill>
        <p:spPr bwMode="auto">
          <a:xfrm>
            <a:off x="3492501" y="1268415"/>
            <a:ext cx="2879725" cy="2879725"/>
          </a:xfrm>
          <a:prstGeom prst="rect">
            <a:avLst/>
          </a:prstGeom>
          <a:noFill/>
        </p:spPr>
      </p:pic>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0012" name="Group 60"/>
          <p:cNvGraphicFramePr>
            <a:graphicFrameLocks noGrp="1"/>
          </p:cNvGraphicFramePr>
          <p:nvPr/>
        </p:nvGraphicFramePr>
        <p:xfrm>
          <a:off x="34926" y="44452"/>
          <a:ext cx="9001125" cy="628967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رسالة بولس الرسول إلى أهل رومية </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13 : 1 ـ </a:t>
                      </a:r>
                      <a:r>
                        <a:rPr kumimoji="0" lang="en-CA" sz="3200" b="0" i="0" u="sng" strike="noStrike" cap="none" normalizeH="0" baseline="0" dirty="0">
                          <a:ln>
                            <a:noFill/>
                          </a:ln>
                          <a:solidFill>
                            <a:srgbClr val="FF9933"/>
                          </a:solidFill>
                          <a:effectLst/>
                          <a:latin typeface="Arial" charset="0"/>
                          <a:cs typeface="Arial" charset="0"/>
                        </a:rPr>
                        <a:t>14</a:t>
                      </a:r>
                      <a:r>
                        <a:rPr kumimoji="0" lang="ar-SA" sz="3200" b="0" i="0" u="sng" strike="noStrike" cap="none" normalizeH="0" baseline="0" dirty="0">
                          <a:ln>
                            <a:noFill/>
                          </a:ln>
                          <a:solidFill>
                            <a:srgbClr val="FF9933"/>
                          </a:solidFill>
                          <a:effectLst/>
                          <a:latin typeface="Arial" charset="0"/>
                          <a:cs typeface="Arial" charset="0"/>
                        </a:rPr>
                        <a:t> )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لِتخضع كُلُّ نفس للسَّلاطين العالية، فأنه لا سُلطانٌ إلاَّ من اللَّه، والسَّلاطينُ الكائنةُ هي مُرتَّبةٌ من اللَّه،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Romains 13 : 1 </a:t>
                      </a:r>
                      <a:r>
                        <a:rPr kumimoji="0" lang="fr-FR" sz="2800" b="0" i="0" u="sng" strike="noStrike" cap="none" normalizeH="0" baseline="0">
                          <a:ln>
                            <a:noFill/>
                          </a:ln>
                          <a:solidFill>
                            <a:srgbClr val="FF9933"/>
                          </a:solidFill>
                          <a:effectLst/>
                          <a:latin typeface="Times New Roman"/>
                          <a:cs typeface="Times New Roman" pitchFamily="18" charset="0"/>
                        </a:rPr>
                        <a:t>–</a:t>
                      </a:r>
                      <a:r>
                        <a:rPr kumimoji="0" lang="fr-FR" sz="2800" b="0" i="0" u="sng" strike="noStrike" cap="none" normalizeH="0" baseline="0">
                          <a:ln>
                            <a:noFill/>
                          </a:ln>
                          <a:solidFill>
                            <a:srgbClr val="FF9933"/>
                          </a:solidFill>
                          <a:effectLst/>
                          <a:latin typeface="Arial" charset="0"/>
                          <a:cs typeface="Times New Roman" pitchFamily="18" charset="0"/>
                        </a:rPr>
                        <a:t> 14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Que tout homme soit soumis aux autorités qui exercent le pouvoir, car il n'y a d'autorité que par Dieu et celles qui existent sont établies par lui. 2 Ainsi, celui qui s'oppose à l'autorité se rebelle contre l'ordre voulu par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13:1-14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Let every soul be subject to the governing authorities. For there is no authority except from God, and the authorities that exist are appointed by God. 2 Therefore whoever resists the authority resists the ordinance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1p</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1020" name="Group 44"/>
          <p:cNvGraphicFramePr>
            <a:graphicFrameLocks noGrp="1"/>
          </p:cNvGraphicFramePr>
          <p:nvPr/>
        </p:nvGraphicFramePr>
        <p:xfrm>
          <a:off x="34926" y="44450"/>
          <a:ext cx="9074150" cy="682752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إنَّ من يُقاومُ السُّلطان يُقاومُ ترتيب اللَّه، والمُقاومُون يأخُذون دينونة. لأن الرؤساء ليسوا خوفاً للأعمال الصَّالحة بل للشِّرِّيرة. أفتبتغي ألا تخاف من السُّلطان؟ افعل الخير فيكُون لكَ مدحٌ منهُ، لأنَّهُ خادم اللَّه لك للصَّلاح!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7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les rebelles attireront la condamnation sur eux-mêmes. 3 En effet, les magistrats ne sont pas à craindre quand on fait le bien, mais quand on fait le mal. Veux-tu ne pas avoir à craindre l'autorité? Fais le bien et tu recevras ses éloges, car elle est au service de Dieu pour t'inciter au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those who resist will bring judgment on themselves. 3 For rulers are not a terror to good works, but to evil. Do you want to be unafraid of the authority? Do what is good, and you will have praise from the same. 4 For he is God's minister to you for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44" name="Group 44"/>
          <p:cNvGraphicFramePr>
            <a:graphicFrameLocks noGrp="1"/>
          </p:cNvGraphicFramePr>
          <p:nvPr/>
        </p:nvGraphicFramePr>
        <p:xfrm>
          <a:off x="34925" y="44452"/>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فعلت الشَّرَّ فخف، فإنَّهُ لم يتقلد السَّيف عبثاً، لأنه  خادم اللَّه، مُنتقمٌ الغضب من الذي يفعلُ الشَّرَّ. فلذلك يلزمُ أن يُخضعَ لهُ، ليس بسبب الغضب فقط، بل أيضاً من أجل الضَّمير.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si tu fais le mal, alors crains. Car ce n'est pas en vain qu'elle porte le glaive: en punissant, elle est au service de Dieu pour manifester sa colère envers le malfaiteur. 5 C'est pourquoi il est nécessaire de se soumettre, non seulement par crainte de la colère, mais encore par motif de conscience.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if you do evil, be afraid; for he does not bear the sword in vain; for he is God's minister, an avenger to execute wrath on him who practices evil. 5 Therefore you must be subject, not only because of wrath but also for conscience'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3060" name="Group 36"/>
          <p:cNvGraphicFramePr>
            <a:graphicFrameLocks noGrp="1"/>
          </p:cNvGraphicFramePr>
          <p:nvPr/>
        </p:nvGraphicFramePr>
        <p:xfrm>
          <a:off x="34925" y="44450"/>
          <a:ext cx="9145588" cy="608742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فإنَّكُم لأجل هذا تُوفُون الجزية أيضاً، إذ هُم خُدَّامُ اللَّه مُواظُبون على ذلك بعينهِ. فأعطوا الجميع حُقُوقهُمُ: الجزية لمن لهُ الجزيةُ. والجباية لمن لهُ الجباية. والمهابة لمن لهُ المهابة. والكرامة لمَنْ لهُ الكرامة.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C'est encore la raison pour laquelle vous payez des impôts: ceux qui les perçoivent sont chargés par Dieu de s'appliquer à cet office. 7 Rendez à chacun ce qui lui est dû: l'impôt, les taxes, la crainte, le respect, à chacun ce que vous lui devez.</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because of this you also pay taxes, for they are God's ministers attending continually to this very thing. 7 Render therefore to all their due: taxes to whom taxes are due, customs to whom customs, fear to whom fear, honor to whom honor.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4077" name="Group 29"/>
          <p:cNvGraphicFramePr>
            <a:graphicFrameLocks noGrp="1"/>
          </p:cNvGraphicFramePr>
          <p:nvPr/>
        </p:nvGraphicFramePr>
        <p:xfrm>
          <a:off x="34925" y="44452"/>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تكُونُوا مديُونين لأحدٍ بشيءٍ إلاَّ بِأن يُحبَّ بعضُكُم بعضاً، فإنَّه مَن أحبَّ قريبه فقد أكمل النَّامُوس. لأنَّ " لا تزنِ، لا تقتُل، لا تسرق لا تشهد بالزُّور، لا تشتهِ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N'ayez aucune dette envers qui que ce soit, sinon celle de vous aimer les uns les autres; car celui qui aime son prochain a pleinement accompli la loi. 9 En effet, les commandements: Tu ne commettras pas d'adultère, tu ne tueras pas, tu ne voleras pas, tu ne convoiteras pas,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Owe no one anything except to love one another, for he who loves another has fulfilled the law. 9 For the commandments, You shall not commit adultery, You shall not murder, You shall not steal, You shall not bear false witness, You shall not covet,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9765" name="Group 37"/>
          <p:cNvGraphicFramePr>
            <a:graphicFrameLocks noGrp="1"/>
          </p:cNvGraphicFramePr>
          <p:nvPr/>
        </p:nvGraphicFramePr>
        <p:xfrm>
          <a:off x="34925" y="44452"/>
          <a:ext cx="9145588"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كانت وصيَّةً أُخرى، إنما هي متضمنة في هذه الكلمة: " أن تُحبَّ قريبكَ كنفسكَ ". إن المحبَّةُ لا تصنعُ شرًّا بالقريب، فالمحبَّةُ إذاً تكمل النَّامُوس.هذا وإنَّكُم عارفون الوقت، إنَّها الآن ساعةٌ لنستيقظ مِن النَّوم،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ainsi que tous les autres, se résument dans cette parole: Tu aimeras ton prochain comme toi-même. 10 L'amour ne fait aucun tort au prochain; l'amour est donc le plein accomplissement de la loi. 11 D'autant que vous savez en quel temps nous sommes: voici l'heure de sortir de votre sommeil;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if there is any other commandment, are all summed up in this saying, namely, You shall love your neighbor as yourself. 10 Love does no harm to a neighbor; therefore love is the fulfillment of the law. 11 And do this, knowing the time, that now it is high time to awake out of sleep;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0779" name="Group 27"/>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خلاصنا الآن أقربُ ممَّا كان حين آمنَّا. قد تناهى اللَّيل واقترب النَّهارُ، فلنخلع أعمال الظُّلمة ونلبس أسلحة النُّور. لِنسلكنّ بلياقةٍ كما في النَّهار: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aujourd'hui en effet, le salut est plus près de nous qu'au moment où nous avons cru. 12 La nuit est avancée, le jour est tout proche. Rejetons donc les oeuvres des ténèbres et revêtons les armes de la lumière. 13 Conduisons-nous honnêtement, comme en plein jour,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now our salvation is nearer than when we first believed. 12 The night is far spent, the day is at hand. Therefore let us cast off the works of darkness, and let us put on the armor of light. 13 Let us walk properly, as in the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1800" name="Group 24"/>
          <p:cNvGraphicFramePr>
            <a:graphicFrameLocks noGrp="1"/>
          </p:cNvGraphicFramePr>
          <p:nvPr/>
        </p:nvGraphicFramePr>
        <p:xfrm>
          <a:off x="34925" y="115890"/>
          <a:ext cx="9145588" cy="6194426"/>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بالبطر والسُّكر، لا بالمضاجع والعَهر، لا بالخصام والحسد. بل البسُوا الرَّبَّ يسوع المسيح، ولا تهتموا بالجسد للشَّهوات.</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sans ripailles ni beuveries, sans coucheries ni débauches, sans querelles ni jalousies.14 Mais revêtez le Seigneur Jésus Christ et ne vous abandonnez pas aux préoccupations de la chair pour en satisfaire les convoitises.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in revelry and drunkenness, not in lewdness and lust, not in strife and envy. 14 But put on the Lord Jesus Christ, and make no provision for the flesh, to fulfill its lusts.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6338" name="Rectangle 2"/>
          <p:cNvSpPr>
            <a:spLocks noChangeArrowheads="1"/>
          </p:cNvSpPr>
          <p:nvPr/>
        </p:nvSpPr>
        <p:spPr bwMode="auto">
          <a:xfrm>
            <a:off x="395289" y="1196976"/>
            <a:ext cx="8569325" cy="3539430"/>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62" name="Rectangle 2"/>
          <p:cNvSpPr>
            <a:spLocks noChangeArrowheads="1"/>
          </p:cNvSpPr>
          <p:nvPr/>
        </p:nvSpPr>
        <p:spPr bwMode="auto">
          <a:xfrm>
            <a:off x="4461809" y="1"/>
            <a:ext cx="185460" cy="586957"/>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473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4736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9474" name="Group 66"/>
          <p:cNvGraphicFramePr>
            <a:graphicFrameLocks noGrp="1"/>
          </p:cNvGraphicFramePr>
          <p:nvPr/>
        </p:nvGraphicFramePr>
        <p:xfrm>
          <a:off x="34926" y="-26988"/>
          <a:ext cx="9217025" cy="6376607"/>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يعقوب الرسول</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13 ـ 21 )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يقُل أحدٌ إذا جُرِّبَ أن اللَّه قد جرَّبنى، لأنَّ اللَّه غيرُ مُجرَّبٍ بالشُّرور، وهو لا يُجرِّبُ أحداً. بل كلَّ واحدٍ يُجرَّبُ من شهوته الخاصة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Jacques 1 : 13 </a:t>
                      </a:r>
                      <a:r>
                        <a:rPr kumimoji="0" lang="en-US" sz="3200" b="0" i="0" u="sng" strike="noStrike" cap="none" normalizeH="0" baseline="0">
                          <a:ln>
                            <a:noFill/>
                          </a:ln>
                          <a:solidFill>
                            <a:srgbClr val="FF9933"/>
                          </a:solidFill>
                          <a:effectLst/>
                          <a:latin typeface="Times New Roman"/>
                          <a:cs typeface="Times New Roman" pitchFamily="18" charset="0"/>
                        </a:rPr>
                        <a:t>–</a:t>
                      </a:r>
                      <a:r>
                        <a:rPr kumimoji="0" lang="en-US" sz="3200" b="0" i="0" u="sng" strike="noStrike" cap="none" normalizeH="0" baseline="0">
                          <a:ln>
                            <a:noFill/>
                          </a:ln>
                          <a:solidFill>
                            <a:srgbClr val="FF9933"/>
                          </a:solidFill>
                          <a:effectLst/>
                          <a:latin typeface="Arial" charset="0"/>
                          <a:cs typeface="Times New Roman" pitchFamily="18" charset="0"/>
                        </a:rPr>
                        <a:t>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nul, quand il est tenté, ne dise: "Ma tentation vient de Dieu." Car Dieu ne peut être tenté de faire le mal et ne tente personne. 14 Chacun est tenté par sa propre convoitise, qui l'entraîne et le séduit.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1:13-21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Let no one say when he is tempted, I am tempted by God; for God cannot be tempted by evil, nor does He Himself tempt anyone. 14 But each one is tempted when he is drawn away by his own desires and enticed.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1c</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0487" name="Group 55"/>
          <p:cNvGraphicFramePr>
            <a:graphicFrameLocks noGrp="1"/>
          </p:cNvGraphicFramePr>
          <p:nvPr/>
        </p:nvGraphicFramePr>
        <p:xfrm>
          <a:off x="34926" y="44450"/>
          <a:ext cx="9217025" cy="6900672"/>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انجذبَ وانخدعَ بها ثُمَّ أن الشَّهوةُ إذا حبلتْ تلدُ الخطيَّئةً، والخطيَّئة إذا تمت تنتج الموت. لا تضلُّوا يا أخوتي الأحباء. إن كلُّ عطيَّةٍ صالحةٍ وكلُّ موهبةٍ كاملة هي من فوقُ، نازلةٌ من عند أبى الأنوار، الذي ليسَ عندهُ تغييرٌ ولا شبهُ ظل يزولُ.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Une fois fécondée, la convoitise enfante le péché, et le péché, arrivé à la maturité, engendre la mort. 16 Ne vous y trompez pas, mes frères bien-aimés. 17 Tout don de valeur et tout cadeau parfait descendent d'en haut, du Père des lumières chez lequel il n'y a ni balancement ni ombre due au mouvement.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when desire has conceived, it gives birth to sin; and sin, when it is full-grown, brings forth death. 16 Do not be deceived, my beloved brethren. 17 Every good gift and every perfect gift is from above, and comes down from the Father of lights, with whom there is no variation or shadow of turning.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1505" name="Group 49"/>
          <p:cNvGraphicFramePr>
            <a:graphicFrameLocks noGrp="1"/>
          </p:cNvGraphicFramePr>
          <p:nvPr/>
        </p:nvGraphicFramePr>
        <p:xfrm>
          <a:off x="34926" y="-26988"/>
          <a:ext cx="9217025" cy="6374765"/>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شاء فولدنا بكلمةِ الحقِّ لنكون باكورةَ من خلائقه. إذاً اعلموا يا أخوتي الأحبَّاءَ، ليكن كلُّ إنسانٍ سريعاً إلي الاستماع، بطيئاً عن التكلم وبطيئاً عن الغضبِ،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sa propre volonté, il nous a engendrés par la parole de vérité, afin que nous soyons pour ainsi dire les prémices de ses créatures. 19 Vous êtes savants, mes frères bien-aimés. Pourtant, que nul ne néglige d'être prompt à écouter, lent à parler, lent à se mettre en colère,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Of His own will He brought us forth by the word of truth, that we might be a kind of firstfruits of His creatures. 19 So then, my beloved brethren, let every man be swift to hear, slow to speak, slow to wrath;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2510" name="Group 30"/>
          <p:cNvGraphicFramePr>
            <a:graphicFrameLocks noGrp="1"/>
          </p:cNvGraphicFramePr>
          <p:nvPr/>
        </p:nvGraphicFramePr>
        <p:xfrm>
          <a:off x="34926" y="44452"/>
          <a:ext cx="9217025" cy="6388672"/>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غضبَ الإنسانِ لا يعمل برَّ اللَّهِ. لذلكَ اطرحوا كل نجاسةٍ وكثرة شر، واقبلوا بوداعةٍ الكلمةَ المغروسةَ القادرة أن تُخلِّصَ نُفوسكُم.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la colère de l'homme ne réalise pas la justice de Dieu. 21 Aussi, débarrassés de toute souillure et de tout débordement de méchanceté, accueillez avec douceur la parole plantée en vous et capable de vous sauver la vie.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wrath of man does not produce the righteousness of God. 21 Therefore lay aside all filthiness and overflow of wickedness, and receive with meekness the implanted word, which is able to save your souls.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65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2456580" name="Picture 4" descr="pointing"/>
          <p:cNvPicPr>
            <a:picLocks noChangeAspect="1" noChangeArrowheads="1"/>
          </p:cNvPicPr>
          <p:nvPr/>
        </p:nvPicPr>
        <p:blipFill>
          <a:blip r:embed="rId2" cstate="print"/>
          <a:srcRect/>
          <a:stretch>
            <a:fillRect/>
          </a:stretch>
        </p:blipFill>
        <p:spPr bwMode="auto">
          <a:xfrm>
            <a:off x="4140200" y="5805488"/>
            <a:ext cx="1238250" cy="628650"/>
          </a:xfrm>
          <a:prstGeom prst="rect">
            <a:avLst/>
          </a:prstGeom>
          <a:noFill/>
        </p:spPr>
      </p:pic>
      <p:sp>
        <p:nvSpPr>
          <p:cNvPr id="5" name="Text Box 4">
            <a:hlinkClick r:id="" action="ppaction://macro?name=backToPraxis"/>
          </p:cNvPr>
          <p:cNvSpPr txBox="1">
            <a:spLocks noChangeArrowheads="1"/>
          </p:cNvSpPr>
          <p:nvPr/>
        </p:nvSpPr>
        <p:spPr bwMode="auto">
          <a:xfrm>
            <a:off x="5437188" y="5786454"/>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hlinkClick r:id="" action="ppaction://macro?name=backToPraxis"/>
              </a:rPr>
              <a:t>Continue</a:t>
            </a:r>
            <a:r>
              <a:rPr lang="en-CA" sz="2000" b="1" dirty="0"/>
              <a:t>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456580"/>
                                        </p:tgtEl>
                                        <p:attrNameLst>
                                          <p:attrName>style.visibility</p:attrName>
                                        </p:attrNameLst>
                                      </p:cBhvr>
                                      <p:to>
                                        <p:strVal val="visible"/>
                                      </p:to>
                                    </p:set>
                                    <p:anim calcmode="lin" valueType="num">
                                      <p:cBhvr additive="base">
                                        <p:cTn id="7" dur="500" fill="hold"/>
                                        <p:tgtEl>
                                          <p:spTgt spid="2456580"/>
                                        </p:tgtEl>
                                        <p:attrNameLst>
                                          <p:attrName>ppt_x</p:attrName>
                                        </p:attrNameLst>
                                      </p:cBhvr>
                                      <p:tavLst>
                                        <p:tav tm="0">
                                          <p:val>
                                            <p:strVal val="0-#ppt_w/2"/>
                                          </p:val>
                                        </p:tav>
                                        <p:tav tm="100000">
                                          <p:val>
                                            <p:strVal val="#ppt_x"/>
                                          </p:val>
                                        </p:tav>
                                      </p:tavLst>
                                    </p:anim>
                                    <p:anim calcmode="lin" valueType="num">
                                      <p:cBhvr additive="base">
                                        <p:cTn id="8" dur="500" fill="hold"/>
                                        <p:tgtEl>
                                          <p:spTgt spid="24565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0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457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5760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457605" name="Picture 5" descr="St Peter the Apostle"/>
          <p:cNvPicPr>
            <a:picLocks noChangeAspect="1" noChangeArrowheads="1"/>
          </p:cNvPicPr>
          <p:nvPr/>
        </p:nvPicPr>
        <p:blipFill>
          <a:blip r:embed="rId4" cstate="print"/>
          <a:srcRect/>
          <a:stretch>
            <a:fillRect/>
          </a:stretch>
        </p:blipFill>
        <p:spPr bwMode="auto">
          <a:xfrm>
            <a:off x="1371601" y="4572000"/>
            <a:ext cx="1401763" cy="1828800"/>
          </a:xfrm>
          <a:prstGeom prst="rect">
            <a:avLst/>
          </a:prstGeom>
          <a:noFill/>
        </p:spPr>
      </p:pic>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9699" name="Group 51"/>
          <p:cNvGraphicFramePr>
            <a:graphicFrameLocks noGrp="1"/>
          </p:cNvGraphicFramePr>
          <p:nvPr/>
        </p:nvGraphicFramePr>
        <p:xfrm>
          <a:off x="71438" y="115889"/>
          <a:ext cx="9072562" cy="6868922"/>
        </p:xfrm>
        <a:graphic>
          <a:graphicData uri="http://schemas.openxmlformats.org/drawingml/2006/table">
            <a:tbl>
              <a:tblPr rtl="1"/>
              <a:tblGrid>
                <a:gridCol w="4211637">
                  <a:extLst>
                    <a:ext uri="{9D8B030D-6E8A-4147-A177-3AD203B41FA5}">
                      <a16:colId xmlns:a16="http://schemas.microsoft.com/office/drawing/2014/main" val="20000"/>
                    </a:ext>
                  </a:extLst>
                </a:gridCol>
                <a:gridCol w="486092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21:40-22:16</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أَذِنَ له، وقف بولس على الدَّرج وأشار بيدهِ إلى الشَّعب، وإذ صار سُكُوتٌ عظيمٌ. صرخ باللغة العبرانيَّة قائلاً: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21:40-22:16</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L'autorisation accordée, Paul, debout sur les marches, fit signe de la main au peuple. Un grand silence s'établit et il leur adressa la parole en langue hébraïque: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21:40-22:16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So when he had given him permission, Paul stood on the stairs and motioned with his hand to the people. And when there was a great silence, he spoke to them in the Hebrew language, saying,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1a</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0721" name="Group 49"/>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أيُّها الرِّجال الإخوةُ والآباءُ، اسمعُوا احتجاجي الآن لديكُم". فلمَّا سمعُوا إنَّهُ يُخاطبهم باللغة العبرانيَّة أعطوا سُكُوتاً. فقال:" أنا رجُلٌ يهوديٌّ ولدتُ في طرسوس كيليكيَّة، لكني ربيتُ في هذه المدينة عند قدمي غمالائيل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Frères et pères, écoutez donc la défense que j'ai maintenant à vous présenter." 2 Le calme s'accrut encore quand ils entendirent que Paul s'adressait à eux en langue hébraïque. 3 "Je suis Juif, né à Tarse en Cilicie, mais c'est ici, dans cette ville, que j'ai été élevé et que j'ai reçu aux pieds de Gamaliel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22:1 Brethren and fathers, hear my defense before you now. 2 And when they heard that he spoke to them in the Hebrew language, they kept all the more silent. Then he said: 3 I am indeed a Jew, born in Tarsus of Cilicia, but brought up in this city at the feet of Gamaliel,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1735" name="Group 39"/>
          <p:cNvGraphicFramePr>
            <a:graphicFrameLocks noGrp="1"/>
          </p:cNvGraphicFramePr>
          <p:nvPr/>
        </p:nvGraphicFramePr>
        <p:xfrm>
          <a:off x="34925" y="115888"/>
          <a:ext cx="9145588"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علمني حقائق ناموس آبائنا وكُنت غيوراً للَّـه كما أنتُم جميعُكُمُ اليوم. وقد اضطهدتُ هذه الطَّريقة حتى الموت، مُقيِّداً ومُسلِّماً إلى السُّجُون رجالاً ونساءً، كما يشهدُ لي رئيس الكهنة وجميع الشيوخ،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formation strictement conforme à la Loi de nos pères. J'étais un partisan farouche de Dieu, comme vous l'êtes tous aujourd'hui, et, persécutant à mort cette voie, j'ai fait enchaîner et jeter en prison des hommes et des femmes. 5 Le Grand Prêtre et tout le collège des anciens peuvent en témoigner: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taught according to the strictness of our fathers' law, and was zealous toward God as you all are today. 4 I persecuted this Way to the death, binding and delivering into prisons both men and women, 5 as also the high priest bears me witness, and all the council of the elders,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2831" name="Group 31"/>
          <p:cNvGraphicFramePr>
            <a:graphicFrameLocks noGrp="1"/>
          </p:cNvGraphicFramePr>
          <p:nvPr/>
        </p:nvGraphicFramePr>
        <p:xfrm>
          <a:off x="34925" y="115890"/>
          <a:ext cx="9145588" cy="68427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أخذت منهُم رسائل إلى الإخوة وانطلقت إلى دمشق، لآتي بمن هناك موثقين إلى أُورشليم ليعاقبوا. فحدث لي وأنا ذاهبٌ وقد اقتربت من دمشق وقت الظهر، بغتةً أبرق حولي نور عظيمٌ من السَّماء.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d'eux en effet que j'avais reçu des lettres pour nos frères lorsque je me suis rendu à Damas avec mission d'enchaîner et d'amener à Jérusalem, pour les faire punir, 6 ceux qui étaient là-bas. Je poursuivais donc ma route et j'approchais de Damas quand soudain, vers midi, une grande lumière venue du ciel m'enveloppe de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from whom I also received letters to the brethren, and went to Damascus to bring in chains even those who were there to Jerusalem to be punished. 6 Now it happened, as I journeyed and came near Damascus at about noon, suddenly a great light from heaven shone around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3852" name="Group 28"/>
          <p:cNvGraphicFramePr>
            <a:graphicFrameLocks noGrp="1"/>
          </p:cNvGraphicFramePr>
          <p:nvPr/>
        </p:nvGraphicFramePr>
        <p:xfrm>
          <a:off x="34925" y="115888"/>
          <a:ext cx="9145588" cy="6028309"/>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فسقطتُ على ( الأرض )، وسمعتُ صوتاً يقول لي: شاول شاول! لماذا تضطهدُني؟ فأجبتُ: مَنْ أنت يارب؟ فقال لي: أنا يسُوعُ النَّاصريُّ الذي أنت تضطهدُهُ.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Je tombe à terre et j'entends une voix me dire: "Saoul, Saoul, pourquoi me persécuter? 8 Je réponds: "Qui es-tu, Seigneur?" La voix reprend: "Je suis Jésus le Nazaréen, c'est moi que tu persécutes."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I fell to the ground and heard a voice saying to me, `Saul, Saul, why are you persecuting Me?' 8 So I answered, `Who are You, Lord?' And He said to me, `I am Jesus of Nazareth, whom you are persecuting.'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4876" name="Group 28"/>
          <p:cNvGraphicFramePr>
            <a:graphicFrameLocks noGrp="1"/>
          </p:cNvGraphicFramePr>
          <p:nvPr/>
        </p:nvGraphicFramePr>
        <p:xfrm>
          <a:off x="34925" y="115888"/>
          <a:ext cx="9145588" cy="644271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كانوا معي رأوا النُّور ولم يسمعوا صوت الذي كلمني. فقُلتُ: ماذا أصنع ياربُّ؟ فقال لي الرَّبُّ: قُم وامضي إلى دمشق، وهُناك يُقالُ لكَ عن جميع ما رسم أن تفعله.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Mes compagnons avaient bien vu la lumière mais ils n'avaient pas entendu la voix qui me parlait. 10 Je demande: "Que dois-je faire, Seigneur?" Et le Seigneur me répond: "Relève-toi, va à Damas, et là on t'indiquera dans le détail la tâche qui t'est assignée."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those who were with me indeed saw the light and were afraid, but they did not hear the voice of Him who spoke to me. 10 So I said, `What shall I do, Lord?' And the Lord said to me, `Arise and go into Damascus, and there you will be told all things which are appointed for you to do.'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5898" name="Group 26"/>
          <p:cNvGraphicFramePr>
            <a:graphicFrameLocks noGrp="1"/>
          </p:cNvGraphicFramePr>
          <p:nvPr/>
        </p:nvGraphicFramePr>
        <p:xfrm>
          <a:off x="34925" y="115888"/>
          <a:ext cx="9145588" cy="644271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كُنتُ لا أُبصر من أجل مجد ذلك النُّور، فأمسك بيدي أولئك الذين كانوا معي، فجئتُ إلى دمشق.</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وإنَّ واحداً يقال له حنانيَّا رجُلاً تقيّاً بمقتضى الناموس، مشهُوداً لهُ من جميع اليهود القاطنين هناك</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Mais, comme l'éclat de cette lumière m'avait ôté la vue, c'est conduit par la main de mes compagnons que j'arrive à Damas. 12 Il y avait là un certain Ananias; c'était un homme pieux, fidèle à la Loi, dont la réputation était bonne auprès de tous les Juifs qui habitaient là.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since I could not see for the glory of that light, being led by the hand of those who were with me, I came into Damascus. 12 Then a certain Ananias, a devout man according to the law, having a good testimony with all the Jews who dwelt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6921" name="Group 25"/>
          <p:cNvGraphicFramePr>
            <a:graphicFrameLocks noGrp="1"/>
          </p:cNvGraphicFramePr>
          <p:nvPr/>
        </p:nvGraphicFramePr>
        <p:xfrm>
          <a:off x="34925" y="115888"/>
          <a:ext cx="9145588" cy="6425184"/>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جاء إليَّ، ووقف بي وقال لي: أيُّها الأخ شاول،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أبصر! وأنا أيضاً في تلك السَّاعة نظرتُ إليه، فقال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إن إله آبائنا قد سبق فاختارك لتعرف مشيئتهُ، وتُعاين البارَّ، وتسمع صوتاً من فيه.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 vient me trouver et me dit alors: "Saoul, mon frère, retrouve la vue!" Et, à l'instant même, je la retrouve et je le vois. 14 Il me dit: "Le Dieu de nos pères t'a destiné à connaître sa volonté, à voir le Juste et à entendre sa propre voix.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came to me; and he stood and said to me, `Brother Saul, receive your sight.' And at that same hour I looked up at him. 14 Then he said, `The God of our fathers has chosen you that you should know His will, and see the Just One, and hear the voice of His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7944" name="Group 24"/>
          <p:cNvGraphicFramePr>
            <a:graphicFrameLocks noGrp="1"/>
          </p:cNvGraphicFramePr>
          <p:nvPr/>
        </p:nvGraphicFramePr>
        <p:xfrm>
          <a:off x="34925" y="115888"/>
          <a:ext cx="9145588" cy="544480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ستكونُ لهُ شاهداً عند جمَّيع الناس بما رأيت وسمعتَ. والآن ماذا تصنع قم فاعتمد مغتسلاً من خطاياك داعياً باسم الرَّبِّ.</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Tu dois en effet être témoin pour lui, devant tous les hommes, de ce que tu auras vu et entendu. Pourquoi donc hésiterais-tu? Allons! Reçois le baptême et la purification  de tes péchés en invoquant son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you will be His witness to all men of what you have seen and heard. 16 `And now why are you waiting? Arise and be baptized, and wash away your sins, calling on the name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5794" name="Rectangle 2"/>
          <p:cNvSpPr>
            <a:spLocks noChangeArrowheads="1"/>
          </p:cNvSpPr>
          <p:nvPr/>
        </p:nvSpPr>
        <p:spPr bwMode="auto">
          <a:xfrm>
            <a:off x="250826" y="508002"/>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6818" name="Rectangle 2"/>
          <p:cNvSpPr>
            <a:spLocks noGrp="1" noChangeArrowheads="1"/>
          </p:cNvSpPr>
          <p:nvPr>
            <p:ph type="title"/>
          </p:nvPr>
        </p:nvSpPr>
        <p:spPr>
          <a:xfrm>
            <a:off x="468313" y="981077"/>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2466820" name="Picture 4" descr="pointing"/>
          <p:cNvPicPr>
            <a:picLocks noChangeAspect="1" noChangeArrowheads="1"/>
          </p:cNvPicPr>
          <p:nvPr/>
        </p:nvPicPr>
        <p:blipFill>
          <a:blip r:embed="rId2" cstate="print"/>
          <a:srcRect/>
          <a:stretch>
            <a:fillRect/>
          </a:stretch>
        </p:blipFill>
        <p:spPr bwMode="auto">
          <a:xfrm>
            <a:off x="2857488" y="6000768"/>
            <a:ext cx="1238250" cy="628650"/>
          </a:xfrm>
          <a:prstGeom prst="rect">
            <a:avLst/>
          </a:prstGeom>
          <a:noFill/>
        </p:spPr>
      </p:pic>
      <p:sp>
        <p:nvSpPr>
          <p:cNvPr id="5"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466820"/>
                                        </p:tgtEl>
                                        <p:attrNameLst>
                                          <p:attrName>style.visibility</p:attrName>
                                        </p:attrNameLst>
                                      </p:cBhvr>
                                      <p:to>
                                        <p:strVal val="visible"/>
                                      </p:to>
                                    </p:set>
                                    <p:anim calcmode="lin" valueType="num">
                                      <p:cBhvr additive="base">
                                        <p:cTn id="7" dur="500" fill="hold"/>
                                        <p:tgtEl>
                                          <p:spTgt spid="2466820"/>
                                        </p:tgtEl>
                                        <p:attrNameLst>
                                          <p:attrName>ppt_x</p:attrName>
                                        </p:attrNameLst>
                                      </p:cBhvr>
                                      <p:tavLst>
                                        <p:tav tm="0">
                                          <p:val>
                                            <p:strVal val="0-#ppt_w/2"/>
                                          </p:val>
                                        </p:tav>
                                        <p:tav tm="100000">
                                          <p:val>
                                            <p:strVal val="#ppt_x"/>
                                          </p:val>
                                        </p:tav>
                                      </p:tavLst>
                                    </p:anim>
                                    <p:anim calcmode="lin" valueType="num">
                                      <p:cBhvr additive="base">
                                        <p:cTn id="8" dur="500" fill="hold"/>
                                        <p:tgtEl>
                                          <p:spTgt spid="24668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42" name="Rectangle 2"/>
          <p:cNvSpPr>
            <a:spLocks noChangeArrowheads="1"/>
          </p:cNvSpPr>
          <p:nvPr/>
        </p:nvSpPr>
        <p:spPr bwMode="auto">
          <a:xfrm>
            <a:off x="755651" y="1557339"/>
            <a:ext cx="7920038" cy="4154984"/>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901" name="Group 37"/>
          <p:cNvGraphicFramePr>
            <a:graphicFrameLocks noGrp="1"/>
          </p:cNvGraphicFramePr>
          <p:nvPr/>
        </p:nvGraphicFramePr>
        <p:xfrm>
          <a:off x="34925" y="44452"/>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25:1-2, 4</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إليك ياربُّ رَفعتُ نَفسِي. إلَهي عليكَ تَوَكَّلتُ فلا تُخزني إلى الأبدِ. أظهِر لي ياربُّ طُرقَكَ. وعَلِّمِني سُبُلكَ. أهدِني إلى عَدلكَ.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25:1-2,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Seigneur, je suis tendu vers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Mon Dieu, je compte sur toi, ne me déçois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Fais-moi cheminer vers ta vérité et enseigne-moi,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25:1-2,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25:1 To You, O Lord, I lift up my soul.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 my God, I trust in You; Let me not be ashamed.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Show me Your ways, O Lord; Teach me Your paths.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1pg</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956" name="Group 68"/>
          <p:cNvGraphicFramePr>
            <a:graphicFrameLocks noGrp="1"/>
          </p:cNvGraphicFramePr>
          <p:nvPr/>
        </p:nvGraphicFramePr>
        <p:xfrm>
          <a:off x="34925" y="44451"/>
          <a:ext cx="9145588" cy="683971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متى ( 6 :  19 ـ 33 )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 تكنزُوا لكُم كُنُوزاً على الأرض حيث يفسد السوس والآكلة وحيث ينقب السارقون ويسرقون بل اكنزوا لكم كنوزاً في السماء حيث لا يفسدها سوس ولا آكلة ولا ينقب السارقون فيسرقون</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Arial" charset="0"/>
                        </a:rPr>
                        <a:t>Mathieu 6 : 19 - 33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19 Ne vous amassez pas de tr</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sors sur la terre, o</a:t>
                      </a:r>
                      <a:r>
                        <a:rPr kumimoji="0" lang="fr-FR" sz="2800" b="0" i="0" u="none" strike="noStrike" cap="none" normalizeH="0" baseline="0" dirty="0">
                          <a:ln>
                            <a:noFill/>
                          </a:ln>
                          <a:solidFill>
                            <a:schemeClr val="bg1"/>
                          </a:solidFill>
                          <a:effectLst/>
                          <a:latin typeface="Times New Roman"/>
                          <a:cs typeface="Times New Roman" pitchFamily="18" charset="0"/>
                        </a:rPr>
                        <a:t>ù</a:t>
                      </a:r>
                      <a:r>
                        <a:rPr kumimoji="0" lang="fr-FR" sz="2800" b="0" i="0" u="none" strike="noStrike" cap="none" normalizeH="0" baseline="0" dirty="0">
                          <a:ln>
                            <a:noFill/>
                          </a:ln>
                          <a:solidFill>
                            <a:schemeClr val="bg1"/>
                          </a:solidFill>
                          <a:effectLst/>
                          <a:latin typeface="Arial" charset="0"/>
                          <a:cs typeface="Times New Roman" pitchFamily="18" charset="0"/>
                        </a:rPr>
                        <a:t> les mites et les vers font tout dispara</a:t>
                      </a:r>
                      <a:r>
                        <a:rPr kumimoji="0" lang="fr-FR" sz="2800" b="0" i="0" u="none" strike="noStrike" cap="none" normalizeH="0" baseline="0" dirty="0">
                          <a:ln>
                            <a:noFill/>
                          </a:ln>
                          <a:solidFill>
                            <a:schemeClr val="bg1"/>
                          </a:solidFill>
                          <a:effectLst/>
                          <a:latin typeface="Times New Roman"/>
                          <a:cs typeface="Times New Roman" pitchFamily="18" charset="0"/>
                        </a:rPr>
                        <a:t>î</a:t>
                      </a:r>
                      <a:r>
                        <a:rPr kumimoji="0" lang="fr-FR" sz="2800" b="0" i="0" u="none" strike="noStrike" cap="none" normalizeH="0" baseline="0" dirty="0">
                          <a:ln>
                            <a:noFill/>
                          </a:ln>
                          <a:solidFill>
                            <a:schemeClr val="bg1"/>
                          </a:solidFill>
                          <a:effectLst/>
                          <a:latin typeface="Arial" charset="0"/>
                          <a:cs typeface="Times New Roman" pitchFamily="18" charset="0"/>
                        </a:rPr>
                        <a:t>tre, o</a:t>
                      </a:r>
                      <a:r>
                        <a:rPr kumimoji="0" lang="fr-FR" sz="2800" b="0" i="0" u="none" strike="noStrike" cap="none" normalizeH="0" baseline="0" dirty="0">
                          <a:ln>
                            <a:noFill/>
                          </a:ln>
                          <a:solidFill>
                            <a:schemeClr val="bg1"/>
                          </a:solidFill>
                          <a:effectLst/>
                          <a:latin typeface="Times New Roman"/>
                          <a:cs typeface="Times New Roman" pitchFamily="18" charset="0"/>
                        </a:rPr>
                        <a:t>ù</a:t>
                      </a:r>
                      <a:r>
                        <a:rPr kumimoji="0" lang="fr-FR" sz="2800" b="0" i="0" u="none" strike="noStrike" cap="none" normalizeH="0" baseline="0" dirty="0">
                          <a:ln>
                            <a:noFill/>
                          </a:ln>
                          <a:solidFill>
                            <a:schemeClr val="bg1"/>
                          </a:solidFill>
                          <a:effectLst/>
                          <a:latin typeface="Arial" charset="0"/>
                          <a:cs typeface="Times New Roman" pitchFamily="18" charset="0"/>
                        </a:rPr>
                        <a:t> les voleurs percent les murs et d</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robent. 20 Mais amassez-vous des tr</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sors dans le ciel, o</a:t>
                      </a:r>
                      <a:r>
                        <a:rPr kumimoji="0" lang="fr-FR" sz="2800" b="0" i="0" u="none" strike="noStrike" cap="none" normalizeH="0" baseline="0" dirty="0">
                          <a:ln>
                            <a:noFill/>
                          </a:ln>
                          <a:solidFill>
                            <a:schemeClr val="bg1"/>
                          </a:solidFill>
                          <a:effectLst/>
                          <a:latin typeface="Times New Roman"/>
                          <a:cs typeface="Times New Roman" pitchFamily="18" charset="0"/>
                        </a:rPr>
                        <a:t>ù</a:t>
                      </a:r>
                      <a:r>
                        <a:rPr kumimoji="0" lang="fr-FR" sz="2800" b="0" i="0" u="none" strike="noStrike" cap="none" normalizeH="0" baseline="0" dirty="0">
                          <a:ln>
                            <a:noFill/>
                          </a:ln>
                          <a:solidFill>
                            <a:schemeClr val="bg1"/>
                          </a:solidFill>
                          <a:effectLst/>
                          <a:latin typeface="Arial" charset="0"/>
                          <a:cs typeface="Times New Roman" pitchFamily="18" charset="0"/>
                        </a:rPr>
                        <a:t> ni les mites ni les vers ne font de ravages, o</a:t>
                      </a:r>
                      <a:r>
                        <a:rPr kumimoji="0" lang="fr-FR" sz="2800" b="0" i="0" u="none" strike="noStrike" cap="none" normalizeH="0" baseline="0" dirty="0">
                          <a:ln>
                            <a:noFill/>
                          </a:ln>
                          <a:solidFill>
                            <a:schemeClr val="bg1"/>
                          </a:solidFill>
                          <a:effectLst/>
                          <a:latin typeface="Times New Roman"/>
                          <a:cs typeface="Times New Roman" pitchFamily="18" charset="0"/>
                        </a:rPr>
                        <a:t>ù</a:t>
                      </a:r>
                      <a:r>
                        <a:rPr kumimoji="0" lang="fr-FR" sz="2800" b="0" i="0" u="none" strike="noStrike" cap="none" normalizeH="0" baseline="0" dirty="0">
                          <a:ln>
                            <a:noFill/>
                          </a:ln>
                          <a:solidFill>
                            <a:schemeClr val="bg1"/>
                          </a:solidFill>
                          <a:effectLst/>
                          <a:latin typeface="Arial" charset="0"/>
                          <a:cs typeface="Times New Roman" pitchFamily="18" charset="0"/>
                        </a:rPr>
                        <a:t> </a:t>
                      </a:r>
                      <a:r>
                        <a:rPr kumimoji="0" lang="fr-FR" sz="2800" b="0" i="0" u="none" strike="noStrike" kern="1200" cap="none" normalizeH="0" baseline="0" dirty="0">
                          <a:ln>
                            <a:noFill/>
                          </a:ln>
                          <a:solidFill>
                            <a:schemeClr val="bg1"/>
                          </a:solidFill>
                          <a:effectLst/>
                          <a:latin typeface="Arial" charset="0"/>
                          <a:ea typeface="+mn-ea"/>
                          <a:cs typeface="Times New Roman" pitchFamily="18" charset="0"/>
                        </a:rPr>
                        <a:t>les voleurs ne percent ni ne dérobent.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Matthew 6:19-33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Do not lay up for yourselves treasures on earth, where moth and rust destroy and where thieves break in and steal; 20 but lay up for yourselves treasures in heaven, where neither moth nor rust destroys and where thieves do not break in and steal.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1g</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0964" name="Group 52"/>
          <p:cNvGraphicFramePr>
            <a:graphicFrameLocks noGrp="1"/>
          </p:cNvGraphicFramePr>
          <p:nvPr/>
        </p:nvGraphicFramePr>
        <p:xfrm>
          <a:off x="34925" y="44450"/>
          <a:ext cx="9145588" cy="6900672"/>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لأنه حيث يكون كنزك هناك يكون قلبك أيضاً سراج الجسد هو العين فإن كانت عينك بسيطة فجسدك كله يكـون نيراً وإن كانت عينـك شريرة فجسدك كله يكون مظلماً فـإن كان النور الذي فيك ظلاماً فكم بالحري يكون الظلام</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700" b="0" i="0" u="none" strike="noStrike" kern="1200" cap="none" normalizeH="0" baseline="0" dirty="0">
                          <a:ln>
                            <a:noFill/>
                          </a:ln>
                          <a:solidFill>
                            <a:schemeClr val="bg1"/>
                          </a:solidFill>
                          <a:effectLst/>
                          <a:latin typeface="Arial" charset="0"/>
                          <a:ea typeface="+mn-ea"/>
                          <a:cs typeface="Times New Roman" pitchFamily="18" charset="0"/>
                        </a:rPr>
                        <a:t>21 Car où est ton trésor, là aussi sera ton cœur. 22 La lampe du corps, c'est l'œil. Si donc ton œil est sain, ton corps tout entier sera dans la lumière. 23 Mais si ton œil est malade, ton corps tout entier sera dans les ténèbres. Si donc la lumière qui est en toi est ténèbres, quelles ténèbres!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21 For where your treasure is, there your heart will be also. 22 The lamp of the body is the eye. If therefore your eye is good, your whole body will be full of light. 23 But if your eye is bad, your whole body will be full of darkness. If therefore the light that is in you is darkness, how great is that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1997" name="Group 61"/>
          <p:cNvGraphicFramePr>
            <a:graphicFrameLocks noGrp="1"/>
          </p:cNvGraphicFramePr>
          <p:nvPr/>
        </p:nvGraphicFramePr>
        <p:xfrm>
          <a:off x="34925" y="44452"/>
          <a:ext cx="9145588" cy="6441123"/>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 يستطيع أحد أن يعبد ربين لأنه أما أن يبغض الواحد ويحب الآخر أو يقبل الواحد ويرفض الآخر لا تقدرون أن تعبدوا اللَّه والمال فلهذا أقول لكم لا تهتموا لأنفسكم بما تأكلون أو بما تشربون</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24 Nul ne peut servir deux ma</a:t>
                      </a:r>
                      <a:r>
                        <a:rPr kumimoji="0" lang="fr-FR" sz="2800" b="0" i="0" u="none" strike="noStrike" cap="none" normalizeH="0" baseline="0" dirty="0">
                          <a:ln>
                            <a:noFill/>
                          </a:ln>
                          <a:solidFill>
                            <a:schemeClr val="bg1"/>
                          </a:solidFill>
                          <a:effectLst/>
                          <a:latin typeface="Times New Roman"/>
                          <a:cs typeface="Times New Roman" pitchFamily="18" charset="0"/>
                        </a:rPr>
                        <a:t>î</a:t>
                      </a:r>
                      <a:r>
                        <a:rPr kumimoji="0" lang="fr-FR" sz="2800" b="0" i="0" u="none" strike="noStrike" cap="none" normalizeH="0" baseline="0" dirty="0">
                          <a:ln>
                            <a:noFill/>
                          </a:ln>
                          <a:solidFill>
                            <a:schemeClr val="bg1"/>
                          </a:solidFill>
                          <a:effectLst/>
                          <a:latin typeface="Arial" charset="0"/>
                          <a:cs typeface="Times New Roman" pitchFamily="18" charset="0"/>
                        </a:rPr>
                        <a:t>tres: ou bien il ha</a:t>
                      </a:r>
                      <a:r>
                        <a:rPr kumimoji="0" lang="fr-FR" sz="2800" b="0" i="0" u="none" strike="noStrike" cap="none" normalizeH="0" baseline="0" dirty="0">
                          <a:ln>
                            <a:noFill/>
                          </a:ln>
                          <a:solidFill>
                            <a:schemeClr val="bg1"/>
                          </a:solidFill>
                          <a:effectLst/>
                          <a:latin typeface="Times New Roman"/>
                          <a:cs typeface="Times New Roman" pitchFamily="18" charset="0"/>
                        </a:rPr>
                        <a:t>ï</a:t>
                      </a:r>
                      <a:r>
                        <a:rPr kumimoji="0" lang="fr-FR" sz="2800" b="0" i="0" u="none" strike="noStrike" cap="none" normalizeH="0" baseline="0" dirty="0">
                          <a:ln>
                            <a:noFill/>
                          </a:ln>
                          <a:solidFill>
                            <a:schemeClr val="bg1"/>
                          </a:solidFill>
                          <a:effectLst/>
                          <a:latin typeface="Arial" charset="0"/>
                          <a:cs typeface="Times New Roman" pitchFamily="18" charset="0"/>
                        </a:rPr>
                        <a:t>ra l'un et aimera l'autre, ou bien il s'attachera </a:t>
                      </a:r>
                      <a:r>
                        <a:rPr kumimoji="0" lang="fr-FR" sz="2800" b="0" i="0" u="none" strike="noStrike" cap="none" normalizeH="0" baseline="0" dirty="0">
                          <a:ln>
                            <a:noFill/>
                          </a:ln>
                          <a:solidFill>
                            <a:schemeClr val="bg1"/>
                          </a:solidFill>
                          <a:effectLst/>
                          <a:latin typeface="Times New Roman"/>
                          <a:cs typeface="Times New Roman" pitchFamily="18" charset="0"/>
                        </a:rPr>
                        <a:t>à</a:t>
                      </a:r>
                      <a:r>
                        <a:rPr kumimoji="0" lang="fr-FR" sz="2800" b="0" i="0" u="none" strike="noStrike" cap="none" normalizeH="0" baseline="0" dirty="0">
                          <a:ln>
                            <a:noFill/>
                          </a:ln>
                          <a:solidFill>
                            <a:schemeClr val="bg1"/>
                          </a:solidFill>
                          <a:effectLst/>
                          <a:latin typeface="Arial" charset="0"/>
                          <a:cs typeface="Times New Roman" pitchFamily="18" charset="0"/>
                        </a:rPr>
                        <a:t> l'un et m</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prisera l'autre. Vous ne pouvez servir Dieu et l'Argent. 25 Voil</a:t>
                      </a:r>
                      <a:r>
                        <a:rPr kumimoji="0" lang="fr-FR" sz="2800" b="0" i="0" u="none" strike="noStrike" cap="none" normalizeH="0" baseline="0" dirty="0">
                          <a:ln>
                            <a:noFill/>
                          </a:ln>
                          <a:solidFill>
                            <a:schemeClr val="bg1"/>
                          </a:solidFill>
                          <a:effectLst/>
                          <a:latin typeface="Times New Roman"/>
                          <a:cs typeface="Times New Roman" pitchFamily="18" charset="0"/>
                        </a:rPr>
                        <a:t>à</a:t>
                      </a:r>
                      <a:r>
                        <a:rPr kumimoji="0" lang="fr-FR" sz="2800" b="0" i="0" u="none" strike="noStrike" cap="none" normalizeH="0" baseline="0" dirty="0">
                          <a:ln>
                            <a:noFill/>
                          </a:ln>
                          <a:solidFill>
                            <a:schemeClr val="bg1"/>
                          </a:solidFill>
                          <a:effectLst/>
                          <a:latin typeface="Arial" charset="0"/>
                          <a:cs typeface="Times New Roman" pitchFamily="18" charset="0"/>
                        </a:rPr>
                        <a:t> pourquoi je vous dis: Ne vous inqui</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tez pas pour votre vie de ce que vous mangerez,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24 No one can serve two masters; for either he will hate the one and love the other, or else he will be loyal to the one and despise the other. You cannot serve God and mammon. 25 Therefore I say to you, do not worry about your life, what you will eat or what you will drink;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7779" name="Group 35"/>
          <p:cNvGraphicFramePr>
            <a:graphicFrameLocks noGrp="1"/>
          </p:cNvGraphicFramePr>
          <p:nvPr/>
        </p:nvGraphicFramePr>
        <p:xfrm>
          <a:off x="34925" y="44450"/>
          <a:ext cx="9145588" cy="690067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ولا لأجسادكم بما تلبسون أليست النفس أفضل  من الطعام والجسد أفضل من اللباس تأملوا طيور السماء فإنها لا تزرع ولا تحصد ولا تخزن في أهراء وأبوكم الذي في السَّمَوات يقوتها ألستم أنتم بالحري أفضل منها إذاً؟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ni pour votre corps de quoi vous le vêtirez. La vie n'est-elle pas plus que la nourriture, et le corps plus que le vêtement? 26 Regardez les oiseaux du ciel: ils ne s</a:t>
                      </a:r>
                      <a:r>
                        <a:rPr kumimoji="0" lang="fr-FR" sz="2800" b="0" i="0" u="none" strike="noStrike" cap="none" normalizeH="0" baseline="0" dirty="0">
                          <a:ln>
                            <a:noFill/>
                          </a:ln>
                          <a:solidFill>
                            <a:schemeClr val="bg1"/>
                          </a:solidFill>
                          <a:effectLst/>
                          <a:latin typeface="Times New Roman"/>
                          <a:cs typeface="Times New Roman" pitchFamily="18" charset="0"/>
                        </a:rPr>
                        <a:t>è</a:t>
                      </a:r>
                      <a:r>
                        <a:rPr kumimoji="0" lang="fr-FR" sz="2800" b="0" i="0" u="none" strike="noStrike" cap="none" normalizeH="0" baseline="0" dirty="0">
                          <a:ln>
                            <a:noFill/>
                          </a:ln>
                          <a:solidFill>
                            <a:schemeClr val="bg1"/>
                          </a:solidFill>
                          <a:effectLst/>
                          <a:latin typeface="Arial" charset="0"/>
                          <a:cs typeface="Times New Roman" pitchFamily="18" charset="0"/>
                        </a:rPr>
                        <a:t>ment ni ne moissonnent, ils n'amassent point dans les greniers; et votre P</a:t>
                      </a:r>
                      <a:r>
                        <a:rPr kumimoji="0" lang="fr-FR" sz="2800" b="0" i="0" u="none" strike="noStrike" cap="none" normalizeH="0" baseline="0" dirty="0">
                          <a:ln>
                            <a:noFill/>
                          </a:ln>
                          <a:solidFill>
                            <a:schemeClr val="bg1"/>
                          </a:solidFill>
                          <a:effectLst/>
                          <a:latin typeface="Times New Roman"/>
                          <a:cs typeface="Times New Roman" pitchFamily="18" charset="0"/>
                        </a:rPr>
                        <a:t>è</a:t>
                      </a:r>
                      <a:r>
                        <a:rPr kumimoji="0" lang="fr-FR" sz="2800" b="0" i="0" u="none" strike="noStrike" cap="none" normalizeH="0" baseline="0" dirty="0">
                          <a:ln>
                            <a:noFill/>
                          </a:ln>
                          <a:solidFill>
                            <a:schemeClr val="bg1"/>
                          </a:solidFill>
                          <a:effectLst/>
                          <a:latin typeface="Arial" charset="0"/>
                          <a:cs typeface="Times New Roman" pitchFamily="18" charset="0"/>
                        </a:rPr>
                        <a:t>re c</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leste les nourrit! Ne valez-vous pas beaucoup plus qu'eux?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nor about your body, what you will put on. Is not life more than food and the body more than clothing? 26 Look at the birds of the air, for they neither sow nor reap nor gather into barns; yet your heavenly Father feeds them. Are you not of more value than they?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3001" name="Group 41"/>
          <p:cNvGraphicFramePr>
            <a:graphicFrameLocks noGrp="1"/>
          </p:cNvGraphicFramePr>
          <p:nvPr/>
        </p:nvGraphicFramePr>
        <p:xfrm>
          <a:off x="34925" y="44452"/>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ومن منكم إذا اهتمَّ يقدر أن يزيد على قامته ذراعاً واحدة ولماذا تهتمون باللباس تأملوا زنابق الحقل كيف تنمو لا تتعب ولا تغزل وأقول لكم أنه ولا سليمان في كل مجده</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27 Et qui d'entre vous peut, par son inqui</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tude, prolonger tant soit peu son existence? 28 Et du vêtement, pourquoi vous inqui</a:t>
                      </a:r>
                      <a:r>
                        <a:rPr kumimoji="0" lang="fr-FR" sz="2800" b="0" i="0" u="none" strike="noStrike" cap="none" normalizeH="0" baseline="0" dirty="0">
                          <a:ln>
                            <a:noFill/>
                          </a:ln>
                          <a:solidFill>
                            <a:schemeClr val="bg1"/>
                          </a:solidFill>
                          <a:effectLst/>
                          <a:latin typeface="Times New Roman"/>
                          <a:cs typeface="Times New Roman" pitchFamily="18" charset="0"/>
                        </a:rPr>
                        <a:t>é</a:t>
                      </a:r>
                      <a:r>
                        <a:rPr kumimoji="0" lang="fr-FR" sz="2800" b="0" i="0" u="none" strike="noStrike" cap="none" normalizeH="0" baseline="0" dirty="0">
                          <a:ln>
                            <a:noFill/>
                          </a:ln>
                          <a:solidFill>
                            <a:schemeClr val="bg1"/>
                          </a:solidFill>
                          <a:effectLst/>
                          <a:latin typeface="Arial" charset="0"/>
                          <a:cs typeface="Times New Roman" pitchFamily="18" charset="0"/>
                        </a:rPr>
                        <a:t>ter? Observez les lis des champs, comme ils croissent: ils ne peinent ni ne filent, 29 et je vous le dis, Salomon lui-même, dans toute  sa gloire,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27 Which of you by worrying can add one cubit to his stature? 28 So why do you worry about clothing? Consider the lilies of the field, how they grow: they neither toil nor spin; 29 and yet I say to you that even Solomon in all his glory was not arrayed like one of these.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8967" name="Group 23"/>
          <p:cNvGraphicFramePr>
            <a:graphicFrameLocks noGrp="1"/>
          </p:cNvGraphicFramePr>
          <p:nvPr/>
        </p:nvGraphicFramePr>
        <p:xfrm>
          <a:off x="34925" y="44452"/>
          <a:ext cx="9145588" cy="676656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كان يلبس كواحدة منها فإن كان عشب الحقل الذي يوجد اليوم ويطرح غداً في التنور يلبسه اللَّه هكذا فكم بالحري أنتم يا قليلي الإيمان فلا تهتموا قائلين ماذا نأكل أو ماذا نشرب أو ماذا نلبس</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30 n'a jamais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vêtu comme l'un d'eux! Si Dieu habille ainsi l'herbe des champs, qui est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aujourd'hui et qui demain sera jet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au feu, ne fera-t-il pas bien plus pour vous, gens de peu de foi! 31 Ne vous inqui</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tez donc pas, en disant: "Qu'allons-nous manger? qu'allons-nous boire? de quoi allons-nous nous vêtir?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if God so clothes the grass of the field, which today is, and tomorrow is thrown into the oven, will He not much more clothe you, O you of little faith? 31 Therefore do not worry, saying, `What shall we eat?' or `What shall we drink?' or `What shall we wear?'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111" name="Group 31"/>
          <p:cNvGraphicFramePr>
            <a:graphicFrameLocks noGrp="1"/>
          </p:cNvGraphicFramePr>
          <p:nvPr/>
        </p:nvGraphicFramePr>
        <p:xfrm>
          <a:off x="34926" y="115890"/>
          <a:ext cx="9074150" cy="58837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فإنَّ هذه كلها تطلبها الأمم وأبوكم يعلم أنكم تحتاجون إلى هذه كلها فاطلبوا أولاً ملكوته وبره وهذه كلها يزيدها لكم.</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rgbClr val="FF9933"/>
                          </a:solidFill>
                          <a:effectLst/>
                          <a:latin typeface="Arial" charset="0"/>
                          <a:cs typeface="Arial" charset="0"/>
                        </a:rPr>
                        <a:t>(والمجد للـه دائماً)</a:t>
                      </a:r>
                      <a:endParaRPr kumimoji="0" lang="en-CA" sz="3200" b="0" i="0" u="none" strike="noStrike" cap="none" normalizeH="0" baseline="0" dirty="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kern="1200" cap="none" normalizeH="0" baseline="0" dirty="0">
                          <a:ln>
                            <a:noFill/>
                          </a:ln>
                          <a:solidFill>
                            <a:schemeClr val="bg1"/>
                          </a:solidFill>
                          <a:effectLst/>
                          <a:latin typeface="Arial" charset="0"/>
                          <a:ea typeface="+mn-ea"/>
                          <a:cs typeface="Arial" charset="0"/>
                        </a:rPr>
                        <a:t>32  </a:t>
                      </a:r>
                      <a:r>
                        <a:rPr kumimoji="0" lang="fr-FR" sz="2800" b="0" i="0" u="none" strike="noStrike" kern="1200" cap="none" normalizeH="0" baseline="0" dirty="0">
                          <a:ln>
                            <a:noFill/>
                          </a:ln>
                          <a:solidFill>
                            <a:schemeClr val="bg1"/>
                          </a:solidFill>
                          <a:effectLst/>
                          <a:latin typeface="Arial" charset="0"/>
                          <a:ea typeface="+mn-ea"/>
                          <a:cs typeface="Arial" charset="0"/>
                        </a:rPr>
                        <a:t>tout cela, les païens le recherchent sans répit -, il sait bien, votre Père céleste, que vous avez besoin de toutes ces choses. Cherchez d'abord le Royaume et la justice de Dieu, et tout cela vous sera donné par surcroît.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32 For after all these things the Gentiles seek. For your heavenly Father knows that you need all these things. 33 But seek first the kingdom of God and His righteousness, and all these things shall be added to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79107" name="Picture 3" descr="pointing"/>
          <p:cNvPicPr>
            <a:picLocks noChangeAspect="1" noChangeArrowheads="1"/>
          </p:cNvPicPr>
          <p:nvPr/>
        </p:nvPicPr>
        <p:blipFill>
          <a:blip r:embed="rId2" cstate="print"/>
          <a:srcRect/>
          <a:stretch>
            <a:fillRect/>
          </a:stretch>
        </p:blipFill>
        <p:spPr bwMode="auto">
          <a:xfrm>
            <a:off x="2643174" y="5857892"/>
            <a:ext cx="1238250" cy="628650"/>
          </a:xfrm>
          <a:prstGeom prst="rect">
            <a:avLst/>
          </a:prstGeom>
          <a:noFill/>
        </p:spPr>
      </p:pic>
      <p:sp>
        <p:nvSpPr>
          <p:cNvPr id="2479108" name="Text Box 4"/>
          <p:cNvSpPr txBox="1">
            <a:spLocks noChangeArrowheads="1"/>
          </p:cNvSpPr>
          <p:nvPr/>
        </p:nvSpPr>
        <p:spPr bwMode="auto">
          <a:xfrm>
            <a:off x="900114" y="347665"/>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
        <p:nvSpPr>
          <p:cNvPr id="5"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79107"/>
                                        </p:tgtEl>
                                        <p:attrNameLst>
                                          <p:attrName>style.visibility</p:attrName>
                                        </p:attrNameLst>
                                      </p:cBhvr>
                                      <p:to>
                                        <p:strVal val="visible"/>
                                      </p:to>
                                    </p:set>
                                    <p:anim calcmode="lin" valueType="num">
                                      <p:cBhvr additive="base">
                                        <p:cTn id="7" dur="500" fill="hold"/>
                                        <p:tgtEl>
                                          <p:spTgt spid="2479107"/>
                                        </p:tgtEl>
                                        <p:attrNameLst>
                                          <p:attrName>ppt_x</p:attrName>
                                        </p:attrNameLst>
                                      </p:cBhvr>
                                      <p:tavLst>
                                        <p:tav tm="0">
                                          <p:val>
                                            <p:strVal val="0-#ppt_w/2"/>
                                          </p:val>
                                        </p:tav>
                                        <p:tav tm="100000">
                                          <p:val>
                                            <p:strVal val="#ppt_x"/>
                                          </p:val>
                                        </p:tav>
                                      </p:tavLst>
                                    </p:anim>
                                    <p:anim calcmode="lin" valueType="num">
                                      <p:cBhvr additive="base">
                                        <p:cTn id="8" dur="500" fill="hold"/>
                                        <p:tgtEl>
                                          <p:spTgt spid="24791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9970" name="Rectangle 2"/>
          <p:cNvSpPr>
            <a:spLocks noChangeArrowheads="1"/>
          </p:cNvSpPr>
          <p:nvPr/>
        </p:nvSpPr>
        <p:spPr bwMode="auto">
          <a:xfrm>
            <a:off x="755651" y="1557338"/>
            <a:ext cx="7920038" cy="4832092"/>
          </a:xfrm>
          <a:prstGeom prst="rect">
            <a:avLst/>
          </a:prstGeom>
          <a:noFill/>
          <a:ln w="9525">
            <a:noFill/>
            <a:miter lim="800000"/>
            <a:headEnd/>
            <a:tailEnd/>
          </a:ln>
          <a:effectLst/>
        </p:spPr>
        <p:txBody>
          <a:bodyPr>
            <a:spAutoFit/>
          </a:bodyPr>
          <a:lstStyle/>
          <a:p>
            <a:pPr algn="ctr" rtl="0"/>
            <a:r>
              <a:rPr lang="en-US" sz="4400">
                <a:solidFill>
                  <a:srgbClr val="FF9933"/>
                </a:solidFill>
              </a:rPr>
              <a:t>Evening Psalm and Gospel</a:t>
            </a:r>
            <a:endParaRPr lang="en-CA" sz="4400">
              <a:solidFill>
                <a:srgbClr val="FF9933"/>
              </a:solidFill>
            </a:endParaRPr>
          </a:p>
          <a:p>
            <a:pPr algn="ctr" rtl="0"/>
            <a:endParaRPr lang="en-US" sz="4400">
              <a:solidFill>
                <a:srgbClr val="FF9933"/>
              </a:solidFill>
            </a:endParaRPr>
          </a:p>
          <a:p>
            <a:pPr algn="ctr"/>
            <a:r>
              <a:rPr lang="ar-SA" sz="4400">
                <a:solidFill>
                  <a:srgbClr val="FF9933"/>
                </a:solidFill>
              </a:rPr>
              <a:t>مزمور و أنجيل</a:t>
            </a:r>
            <a:endParaRPr lang="ar-EG" sz="4400">
              <a:solidFill>
                <a:srgbClr val="FF9933"/>
              </a:solidFill>
            </a:endParaRPr>
          </a:p>
          <a:p>
            <a:pPr algn="ctr"/>
            <a:r>
              <a:rPr lang="ar-EG" sz="4400">
                <a:solidFill>
                  <a:srgbClr val="FF9933"/>
                </a:solidFill>
              </a:rPr>
              <a:t>( </a:t>
            </a:r>
            <a:r>
              <a:rPr lang="ar-SA" sz="4400">
                <a:solidFill>
                  <a:srgbClr val="FF9933"/>
                </a:solidFill>
              </a:rPr>
              <a:t>صـلاة المسـاء</a:t>
            </a:r>
            <a:r>
              <a:rPr lang="ar-EG" sz="4400">
                <a:solidFill>
                  <a:srgbClr val="FF9933"/>
                </a:solidFill>
              </a:rPr>
              <a:t> )</a:t>
            </a:r>
          </a:p>
          <a:p>
            <a:pPr algn="ctr"/>
            <a:endParaRPr lang="en-CA" sz="4400">
              <a:solidFill>
                <a:srgbClr val="FF9933"/>
              </a:solidFill>
            </a:endParaRPr>
          </a:p>
          <a:p>
            <a:pPr algn="ctr" rtl="0"/>
            <a:r>
              <a:rPr lang="fr-FR" sz="4400">
                <a:solidFill>
                  <a:srgbClr val="FF9933"/>
                </a:solidFill>
              </a:rPr>
              <a:t>Vêpres </a:t>
            </a:r>
            <a:r>
              <a:rPr lang="fr-CA" sz="4400">
                <a:solidFill>
                  <a:srgbClr val="FF9933"/>
                </a:solidFill>
              </a:rPr>
              <a:t>Psaume et Évangile</a:t>
            </a:r>
          </a:p>
          <a:p>
            <a:pPr algn="ctr" rtl="0"/>
            <a:r>
              <a:rPr lang="fr-CA" sz="4400">
                <a:solidFill>
                  <a:srgbClr val="FF9933"/>
                </a:solidFill>
              </a:rPr>
              <a:t> </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1028" name="Group 36"/>
          <p:cNvGraphicFramePr>
            <a:graphicFrameLocks noGrp="1"/>
          </p:cNvGraphicFramePr>
          <p:nvPr/>
        </p:nvGraphicFramePr>
        <p:xfrm>
          <a:off x="34925" y="44452"/>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48:10-11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يمينك مملؤة عدلاً. فليفرح جبل صهيون ولتتهلل بنات اليهودية من أجل أحكامك يارب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48:10-11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Ta droite est pleine de justice,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 montagne de Sion se réjouit, Les villes de Juda exultent, à cause de tes jugements,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48:10-11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right hand is full of righteousness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Let Mount Zion rejoice, Let the daughters of Judah be glad, Because of Your judgments.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1ep</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2052" name="Group 36"/>
          <p:cNvGraphicFramePr>
            <a:graphicFrameLocks noGrp="1"/>
          </p:cNvGraphicFramePr>
          <p:nvPr/>
        </p:nvGraphicFramePr>
        <p:xfrm>
          <a:off x="34925" y="44450"/>
          <a:ext cx="9145588" cy="66446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لوقا  ( </a:t>
                      </a:r>
                      <a:r>
                        <a:rPr kumimoji="0" lang="ar-EG" sz="3200" b="0" i="0" u="sng" strike="noStrike" cap="none" normalizeH="0" baseline="0" dirty="0">
                          <a:ln>
                            <a:noFill/>
                          </a:ln>
                          <a:solidFill>
                            <a:srgbClr val="FF9933"/>
                          </a:solidFill>
                          <a:effectLst/>
                          <a:latin typeface="Arial" charset="0"/>
                          <a:cs typeface="Arial" charset="0"/>
                        </a:rPr>
                        <a:t>6</a:t>
                      </a:r>
                      <a:r>
                        <a:rPr kumimoji="0" lang="ar-SA" sz="3200" b="0" i="0" u="sng" strike="noStrike" cap="none" normalizeH="0" baseline="0" dirty="0">
                          <a:ln>
                            <a:noFill/>
                          </a:ln>
                          <a:solidFill>
                            <a:srgbClr val="FF9933"/>
                          </a:solidFill>
                          <a:effectLst/>
                          <a:latin typeface="Arial" charset="0"/>
                          <a:cs typeface="Arial" charset="0"/>
                        </a:rPr>
                        <a:t> :  27 ـ 38 )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لكنِّي أقول لكم أيُّها السَّامعون: أحبُّوا أعداءكم، أحسِنوا إلى مُبغضِيكم، بارِكوا لاعنيكم، وصلُّوا لأجل الذين يطردونكم. مَن لطمك على هذا الخد فأترك له الآخر،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Luc 6:27-38</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27 Mais je vous dis, à vous qui m'écoutez: Aimez vos ennemis, faites du bien à ceux qui vous haïssent, bénissez ceux qui vous maudissent, priez pour ceux qui vous calomnient. 29 A qui te frappe sur une joue, présente encore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Luke 6:27-38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27 But I say to you who hear: Love your enemies, do good to those who hate you, 28 bless those who curse you, and pray for those who spitefully use you. 29 To him who strikes you on the one cheek, offer the other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1e</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3059" name="Group 19"/>
          <p:cNvGraphicFramePr>
            <a:graphicFrameLocks noGrp="1"/>
          </p:cNvGraphicFramePr>
          <p:nvPr/>
        </p:nvGraphicFramePr>
        <p:xfrm>
          <a:off x="34925" y="44450"/>
          <a:ext cx="9145588" cy="61588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أخذ ردائك فلا تمنعه أن يأخذ قميصك أيضاً. وكلُّ مَنْ سألك فأعطِه، ومَنْ أخذ ما لكَ فلا تُطالِبه به. وكما تُريدون أن يفعل النَّاس بكم، افعلوا أنتم أيضاً بهم هكذا.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qui te prend ton manteau, ne refuse pas non plus ta tunique. 30 A quiconque te demande, donne, et à qui te prend ton bien, ne le réclame pas. Et comme vous voulez que les hommes agissent envers vous, agissez de même envers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from him who takes away your cloak, do not withhold your tunic either. 30 Give to everyone who asks of you. And from him who takes away your goods do not ask them back. 31 And just as you want men to do to you, you also do to them likewise.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4091" name="Group 27"/>
          <p:cNvGraphicFramePr>
            <a:graphicFrameLocks noGrp="1"/>
          </p:cNvGraphicFramePr>
          <p:nvPr/>
        </p:nvGraphicFramePr>
        <p:xfrm>
          <a:off x="34925" y="115890"/>
          <a:ext cx="9145588" cy="591312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كنتم تحبون الذين يحبُّونكم فما هو أجركم؟ فإنَّ الخُطاة أيضاً يُحبُّونَ الذين يُحبونّهم. وإن أحسنتم إلى من يحسن إليكُم فما هو فضلكم؟ لأنَّ الخُطاة أيضاً يفعلون هكذا.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Si vous aimez ceux qui vous aiment, quelle reconnaissance vous en a-t-on?  Car les pécheurs aussi aiment ceux qui les aiment. 33 Et si vous faites du bien à ceux qui vous en font, quelle reconnaissance vous en a-t-on? Les pécheurs eux-mêmes en font autant.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But if you love those who love you, what credit is that to you? For even sinners love those who love them. 33 And if you do good to those who do good to you, what credit is that to you? For even sinners do the same.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5120" name="Group 32"/>
          <p:cNvGraphicFramePr>
            <a:graphicFrameLocks noGrp="1"/>
          </p:cNvGraphicFramePr>
          <p:nvPr/>
        </p:nvGraphicFramePr>
        <p:xfrm>
          <a:off x="34925" y="115890"/>
          <a:ext cx="9145588" cy="654710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أقرضتم الذينَ ترجونَ أنْ تستوفوا منهم، فما هو فضلكم؟ فإنَّ الخُطاة أيضاً يُقرِضون الخُطاة لكي يأخذوا منهم العوضَ. لكن أحبُّوا أعداءكم، وأحسِنوا إليهم وأعطوا ولا تخيبوا رجاء أحد، فيكون أجركم كثيراً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Et si vous prêtez à ceux dont vous espérez qu'ils vous rendent, quelle reconnaissance vous en a-t-on? Même les pécheurs prêtent aux pécheurs pour qu'on leur rende l'équivalent. 35 Mais aimez vos ennemis, faites du bien et prêtez sans rien espérer en retour. Alors votre récompense sera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And if you lend to those from whom you hope to receive back, what credit is that to you? For even sinners lend to sinners to receive as much back. 35 But love your enemies, do good, and lend, hoping for nothing in return; and your reward will be great,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6140" name="Group 28"/>
          <p:cNvGraphicFramePr>
            <a:graphicFrameLocks noGrp="1"/>
          </p:cNvGraphicFramePr>
          <p:nvPr/>
        </p:nvGraphicFramePr>
        <p:xfrm>
          <a:off x="34925" y="115890"/>
          <a:ext cx="9145588" cy="6339840"/>
        </p:xfrm>
        <a:graphic>
          <a:graphicData uri="http://schemas.openxmlformats.org/drawingml/2006/table">
            <a:tbl>
              <a:tblPr rtl="1"/>
              <a:tblGrid>
                <a:gridCol w="4519161">
                  <a:extLst>
                    <a:ext uri="{9D8B030D-6E8A-4147-A177-3AD203B41FA5}">
                      <a16:colId xmlns:a16="http://schemas.microsoft.com/office/drawing/2014/main" val="20000"/>
                    </a:ext>
                  </a:extLst>
                </a:gridCol>
                <a:gridCol w="4626427">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وتكونوا بني العليِّ، فإنَّه منعم على غير الشَّاكرين والأشرار. فكونوا رُحماء كما أن أباكُم هو رحيمٌ.لا تدينوا فلا تُدانوا. لا توجهوا الحكم على أحدٍ فلا يُحكم عليكم. اغفروا يُغفَر لكم.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et vous serez les fils du Très Haut, car il est bon, lui, pour les ingrats et les méchants. 36 Soyez généreux comme votre Père est généreux. 37 Ne vous posez pas en juges et vous ne serez pas jugés, ne condamnez pas et vous ne serez pas condamnés,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you will be sons of the Most High. For He is kind to the unthankful and evil. 36 Therefore be merciful, just as your Father also is merciful. 37 Judge not, and you shall not be judged. Condemn not, and you shall not be condemned. Forgive, and you will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7165" name="Group 29"/>
          <p:cNvGraphicFramePr>
            <a:graphicFrameLocks noGrp="1"/>
          </p:cNvGraphicFramePr>
          <p:nvPr/>
        </p:nvGraphicFramePr>
        <p:xfrm>
          <a:off x="34925" y="44452"/>
          <a:ext cx="9145588" cy="588372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أَعطوا تُعطَوا، كيلاً جيِّداً مملوءاً مهزوزاً فائِضاً يُعطى في أحضانِكُم. لأنَّه بالكيل الذي به تَكِيلونَ يُكالُ لكُم.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Donnez et on vous donnera; c'est une bonne mesure, tassée, secouée, débordante qu'on vous versera dans le pan de votre vêtement, car c'est la mesure dont vous vous servez qui servira aussi de mesure pour vous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Give, and it will be given to you: good measure, pressed down, shaken together, and running over will be put into your bosom. For with the same measure that you use, it will be measured back to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46" name="Group 26"/>
          <p:cNvGraphicFramePr>
            <a:graphicFrameLocks noGrp="1"/>
          </p:cNvGraphicFramePr>
          <p:nvPr/>
        </p:nvGraphicFramePr>
        <p:xfrm>
          <a:off x="468314" y="476252"/>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n-CL" sz="4000" b="0" i="0" u="none" strike="noStrike" cap="none" normalizeH="0" baseline="0">
                          <a:ln>
                            <a:noFill/>
                          </a:ln>
                          <a:solidFill>
                            <a:srgbClr val="FF9900"/>
                          </a:solidFill>
                          <a:effectLst/>
                          <a:latin typeface="Arial" charset="0"/>
                          <a:cs typeface="Arial" charset="0"/>
                        </a:rPr>
                        <a:t>Second Sunday of the Holy Lent</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الأحد الثانى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الصوم المقدس</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FR" sz="4000" b="0" i="0" u="none" strike="noStrike" cap="none" normalizeH="0" baseline="0">
                          <a:ln>
                            <a:noFill/>
                          </a:ln>
                          <a:solidFill>
                            <a:srgbClr val="FF9900"/>
                          </a:solidFill>
                          <a:effectLst/>
                          <a:latin typeface="Arial" charset="0"/>
                          <a:cs typeface="Arial" charset="0"/>
                        </a:rPr>
                        <a:t>Deuxième Dimanche Du Grand Jeune</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4374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1210" name="Group 58"/>
          <p:cNvGraphicFramePr>
            <a:graphicFrameLocks noGrp="1"/>
          </p:cNvGraphicFramePr>
          <p:nvPr/>
        </p:nvGraphicFramePr>
        <p:xfrm>
          <a:off x="69851" y="2"/>
          <a:ext cx="8859867" cy="6953760"/>
        </p:xfrm>
        <a:graphic>
          <a:graphicData uri="http://schemas.openxmlformats.org/drawingml/2006/table">
            <a:tbl>
              <a:tblPr rtl="1"/>
              <a:tblGrid>
                <a:gridCol w="3971130">
                  <a:extLst>
                    <a:ext uri="{9D8B030D-6E8A-4147-A177-3AD203B41FA5}">
                      <a16:colId xmlns:a16="http://schemas.microsoft.com/office/drawing/2014/main" val="20000"/>
                    </a:ext>
                  </a:extLst>
                </a:gridCol>
                <a:gridCol w="4888737">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 </a:t>
                      </a:r>
                      <a:r>
                        <a:rPr kumimoji="0" lang="ar-SA" sz="3600" b="0" i="0" u="sng" strike="noStrike" cap="none" normalizeH="0" baseline="0" dirty="0">
                          <a:ln>
                            <a:noFill/>
                          </a:ln>
                          <a:solidFill>
                            <a:srgbClr val="FF9933"/>
                          </a:solidFill>
                          <a:effectLst/>
                          <a:latin typeface="Arial" charset="0"/>
                          <a:cs typeface="Arial" charset="0"/>
                        </a:rPr>
                        <a:t>50 : 1 ، 9 )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اِرحمني يا اللَّهُ كعظيم رحمَتكَ، وكمثل كثرة رأفتكَ تمحو إثمي</a:t>
                      </a:r>
                      <a:r>
                        <a:rPr kumimoji="0" lang="ar-EG"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اصرفْ وجهَكَ عن خَطَايَاي وامْحُ جميع آثامِي</a:t>
                      </a:r>
                      <a:r>
                        <a:rPr kumimoji="0" lang="en-US" sz="3600" b="0" i="0" u="none" strike="noStrike" cap="none" normalizeH="0" baseline="0" dirty="0">
                          <a:ln>
                            <a:noFill/>
                          </a:ln>
                          <a:solidFill>
                            <a:schemeClr val="bg1"/>
                          </a:solidFill>
                          <a:effectLst/>
                          <a:latin typeface="Arial" charset="0"/>
                          <a:cs typeface="Arial" charset="0"/>
                        </a:rPr>
                        <a:t> </a:t>
                      </a:r>
                      <a:r>
                        <a:rPr kumimoji="0" lang="ar-EG"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err="1">
                          <a:ln>
                            <a:noFill/>
                          </a:ln>
                          <a:solidFill>
                            <a:srgbClr val="FF9933"/>
                          </a:solidFill>
                          <a:effectLst/>
                          <a:latin typeface="Arial" charset="0"/>
                          <a:cs typeface="Times New Roman" pitchFamily="18" charset="0"/>
                        </a:rPr>
                        <a:t>Psalms</a:t>
                      </a:r>
                      <a:r>
                        <a:rPr kumimoji="0" lang="fr-FR" sz="3200" b="0" i="0" u="sng" strike="noStrike" cap="none" normalizeH="0" baseline="0" dirty="0">
                          <a:ln>
                            <a:noFill/>
                          </a:ln>
                          <a:solidFill>
                            <a:srgbClr val="FF9933"/>
                          </a:solidFill>
                          <a:effectLst/>
                          <a:latin typeface="Arial" charset="0"/>
                          <a:cs typeface="Times New Roman" pitchFamily="18" charset="0"/>
                        </a:rPr>
                        <a:t> 51:1,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1 Aie pitié de moi, mon Dieu, selon ta fidélité; selon ta grande miséricorde, efface mes torts. Ôte mon péché, lave-moi de mes fautes,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kern="1200" cap="none" normalizeH="0" baseline="0" dirty="0">
                        <a:ln>
                          <a:noFill/>
                        </a:ln>
                        <a:solidFill>
                          <a:schemeClr val="bg1"/>
                        </a:solidFill>
                        <a:effectLst/>
                        <a:latin typeface="Arial" charset="0"/>
                        <a:ea typeface="+mn-ea"/>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51:1,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Have mercy upon me, O God, According to Your loving kindness; According to the multitude of Your tender mercies, Blot out my transgressions.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9 Hide Your face from my sins, And blot out all my iniquities.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8197" name="Group 37"/>
          <p:cNvGraphicFramePr>
            <a:graphicFrameLocks noGrp="1"/>
          </p:cNvGraphicFramePr>
          <p:nvPr/>
        </p:nvGraphicFramePr>
        <p:xfrm>
          <a:off x="34925" y="44452"/>
          <a:ext cx="9145588" cy="6389434"/>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مرقس  ( 1 : 12 ـ 15 )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وللوقتِ أخرجهُ الرُّوحُ إلي البرِّيَّة، فكانَ في البَرِّيَّة أربعينَ يوماً وأربعين ليلة يُجَرَّبُ مِنَ الشَّيطان. وكانَ مع الوُحُوش. وكانت الملائِكةُ تخدمُهُ.</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kern="1200" cap="none" normalizeH="0" baseline="0" dirty="0">
                          <a:ln>
                            <a:noFill/>
                          </a:ln>
                          <a:solidFill>
                            <a:srgbClr val="FF9933"/>
                          </a:solidFill>
                          <a:effectLst/>
                          <a:latin typeface="Arial" charset="0"/>
                          <a:ea typeface="+mn-ea"/>
                          <a:cs typeface="Arial" charset="0"/>
                        </a:rPr>
                        <a:t>Marc 1 : 12 - 15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12 Aussitôt l'Esprit pousse Jésus au désert. 13 Durant quarante jours, au désert, il fut tenté par Satan. Il était avec les bêtes sauvages et les anges le servaient</a:t>
                      </a:r>
                      <a:r>
                        <a:rPr kumimoji="0" lang="fr-FR" sz="28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Mark 1:12-15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Immediately the Spirit drove Him into the wilderness. 13 And He was there in the wilderness forty days, tempted by Satan, and was with the wild beasts; and the angels ministered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2v</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6301" name="Group 29"/>
          <p:cNvGraphicFramePr>
            <a:graphicFrameLocks noGrp="1"/>
          </p:cNvGraphicFramePr>
          <p:nvPr/>
        </p:nvGraphicFramePr>
        <p:xfrm>
          <a:off x="107951" y="115888"/>
          <a:ext cx="9072563" cy="5900154"/>
        </p:xfrm>
        <a:graphic>
          <a:graphicData uri="http://schemas.openxmlformats.org/drawingml/2006/table">
            <a:tbl>
              <a:tblPr rtl="1"/>
              <a:tblGrid>
                <a:gridCol w="4403048">
                  <a:extLst>
                    <a:ext uri="{9D8B030D-6E8A-4147-A177-3AD203B41FA5}">
                      <a16:colId xmlns:a16="http://schemas.microsoft.com/office/drawing/2014/main" val="20000"/>
                    </a:ext>
                  </a:extLst>
                </a:gridCol>
                <a:gridCol w="4669515">
                  <a:extLst>
                    <a:ext uri="{9D8B030D-6E8A-4147-A177-3AD203B41FA5}">
                      <a16:colId xmlns:a16="http://schemas.microsoft.com/office/drawing/2014/main" val="20001"/>
                    </a:ext>
                  </a:extLst>
                </a:gridCol>
              </a:tblGrid>
              <a:tr h="1527162">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وبَعدما أُسلم يُوحَنَّا جاء يسُوعُ إلي الجليل يكرزُ بإنجيل ملكُوتِ اللَّهِ قائلاً: " قد كَملَ الزَّمانُ واقتربَ ملكُوتُ اللَّهِ، فتُوبُوا وآمِنُوا بالإنجيل ".</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14  </a:t>
                      </a:r>
                      <a:r>
                        <a:rPr kumimoji="0" lang="fr-FR" sz="2800" b="0" i="0" u="none" strike="noStrike" cap="none" normalizeH="0" baseline="0" dirty="0">
                          <a:ln>
                            <a:noFill/>
                          </a:ln>
                          <a:solidFill>
                            <a:schemeClr val="bg1"/>
                          </a:solidFill>
                          <a:effectLst/>
                          <a:latin typeface="Arial" charset="0"/>
                          <a:cs typeface="Arial" charset="0"/>
                        </a:rPr>
                        <a:t>Après que Jean eut été livré, Jésus vint en Galilée. Il proclamait l'Évangile de Dieu et disait: "Le temps est accompli, et le Règne de Dieu s'est approché: convertissez-vous et croyez à l'Évangile.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en-US"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Now after John was put in prison, Jesus came to Galilee, preaching the gospel of the kingdom of God, 15 and saying, The time is fulfilled, and the kingdom of God is at hand. Repent, and believe in the gospel.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7298"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87299" name="Picture 3" descr="sun_cross"/>
          <p:cNvPicPr>
            <a:picLocks noChangeAspect="1" noChangeArrowheads="1"/>
          </p:cNvPicPr>
          <p:nvPr/>
        </p:nvPicPr>
        <p:blipFill>
          <a:blip r:embed="rId2" cstate="print"/>
          <a:srcRect/>
          <a:stretch>
            <a:fillRect/>
          </a:stretch>
        </p:blipFill>
        <p:spPr bwMode="auto">
          <a:xfrm>
            <a:off x="3352801" y="854075"/>
            <a:ext cx="2803525" cy="2430463"/>
          </a:xfrm>
          <a:prstGeom prst="rect">
            <a:avLst/>
          </a:prstGeom>
          <a:noFill/>
        </p:spPr>
      </p:pic>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71" name="Group 51"/>
          <p:cNvGraphicFramePr>
            <a:graphicFrameLocks noGrp="1"/>
          </p:cNvGraphicFramePr>
          <p:nvPr/>
        </p:nvGraphicFramePr>
        <p:xfrm>
          <a:off x="69852" y="2"/>
          <a:ext cx="9074149" cy="6454776"/>
        </p:xfrm>
        <a:graphic>
          <a:graphicData uri="http://schemas.openxmlformats.org/drawingml/2006/table">
            <a:tbl>
              <a:tblPr rtl="1"/>
              <a:tblGrid>
                <a:gridCol w="4284661">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ar-EG" sz="3600" b="0" i="0" u="sng" strike="noStrike" cap="none" normalizeH="0" baseline="0">
                          <a:ln>
                            <a:noFill/>
                          </a:ln>
                          <a:solidFill>
                            <a:srgbClr val="FF9933"/>
                          </a:solidFill>
                          <a:effectLst/>
                          <a:latin typeface="Arial" charset="0"/>
                          <a:cs typeface="Arial" charset="0"/>
                        </a:rPr>
                        <a:t>56 : </a:t>
                      </a:r>
                      <a:r>
                        <a:rPr kumimoji="0" lang="ar-SA" sz="3600" b="0" i="0" u="sng" strike="noStrike" cap="none" normalizeH="0" baseline="0">
                          <a:ln>
                            <a:noFill/>
                          </a:ln>
                          <a:solidFill>
                            <a:srgbClr val="FF9933"/>
                          </a:solidFill>
                          <a:effectLst/>
                          <a:latin typeface="Arial" charset="0"/>
                          <a:cs typeface="Arial" charset="0"/>
                        </a:rPr>
                        <a:t>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اِرحمني يا اللَّهُ ارحَمنِي. فإنَّهُ عليكَ توكَّلَتْ نَفسِي، وبظِلِّ جَنَاحَيْكَ أتكل إلى أن يَعبُرَ الإثمُ. 	هللويا.</a:t>
                      </a:r>
                      <a:endParaRPr kumimoji="0" lang="en-CA" sz="36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Psaumes </a:t>
                      </a:r>
                      <a:r>
                        <a:rPr kumimoji="0" lang="en-US" sz="3600" b="0" i="0" u="sng" strike="noStrike" cap="none" normalizeH="0" baseline="0" dirty="0">
                          <a:ln>
                            <a:noFill/>
                          </a:ln>
                          <a:solidFill>
                            <a:srgbClr val="FF9933"/>
                          </a:solidFill>
                          <a:effectLst/>
                          <a:latin typeface="Arial" charset="0"/>
                          <a:cs typeface="Times New Roman" pitchFamily="18" charset="0"/>
                        </a:rPr>
                        <a:t>57 :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Pitié, mon Dieu, pitié pour moi, En toi je cherche refuge, un refuge à l'ombre de tes ailes, aussi longtemps que dure le malheur,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57:1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Be merciful to me, O God, be merciful to me! For my soul trusts in You; And in the shadow of Your wings I will make my refuge, Until these calamities have passed by.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9411" name="Group 67"/>
          <p:cNvGraphicFramePr>
            <a:graphicFrameLocks noGrp="1"/>
          </p:cNvGraphicFramePr>
          <p:nvPr/>
        </p:nvGraphicFramePr>
        <p:xfrm>
          <a:off x="69851" y="1"/>
          <a:ext cx="9074150" cy="6851904"/>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لوقا ( 4 : 1 ـ 13 )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أمَّا يسوع فرجع مِن الأردنِّ وهو ممتلئ مِن الرُّوح القدس، وحمله الروح إلى البرِّيَّة أربعينَ يوماً يُجَرَّبهُ إبليس. ولم يأكُل شيئاً في تلك الأيَّام. ولمَّا تمَّت جاعَ أخيراً.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dirty="0">
                          <a:ln>
                            <a:noFill/>
                          </a:ln>
                          <a:solidFill>
                            <a:srgbClr val="FF9933"/>
                          </a:solidFill>
                          <a:effectLst/>
                          <a:latin typeface="Arial" charset="0"/>
                          <a:cs typeface="Times New Roman" pitchFamily="18" charset="0"/>
                        </a:rPr>
                        <a:t>Luc 4 : 1 </a:t>
                      </a:r>
                      <a:r>
                        <a:rPr kumimoji="0" lang="fr-FR" sz="3600" b="0" i="0" u="sng" strike="noStrike" cap="none" normalizeH="0" baseline="0" dirty="0">
                          <a:ln>
                            <a:noFill/>
                          </a:ln>
                          <a:solidFill>
                            <a:srgbClr val="FF9933"/>
                          </a:solidFill>
                          <a:effectLst/>
                          <a:latin typeface="Times New Roman"/>
                          <a:cs typeface="Times New Roman" pitchFamily="18" charset="0"/>
                        </a:rPr>
                        <a:t>–</a:t>
                      </a:r>
                      <a:r>
                        <a:rPr kumimoji="0" lang="fr-FR" sz="3600" b="0" i="0" u="sng" strike="noStrike" cap="none" normalizeH="0" baseline="0" dirty="0">
                          <a:ln>
                            <a:noFill/>
                          </a:ln>
                          <a:solidFill>
                            <a:srgbClr val="FF9933"/>
                          </a:solidFill>
                          <a:effectLst/>
                          <a:latin typeface="Arial" charset="0"/>
                          <a:cs typeface="Times New Roman" pitchFamily="18" charset="0"/>
                        </a:rPr>
                        <a:t> 13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Jésus, rempli d'Esprit Saint, revint du Jourdain et il était dans le désert, conduit par l'Esprit, 2 pendant quarante jours, et il était tenté par le diable. Il ne mangea rien durant ces jours-là, et lorsque ce temps fut écoulé, il eut faim.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Luke 4:1-13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Then Jesus, being filled with the Holy Spirit, returned from the Jordan and was led by the Spirit into the wilderness, 2 being tempted for forty days by the devil. And in those days He ate nothing, and afterward, when they had ended, He was hungry.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2m</a:t>
            </a: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0417" name="Group 49"/>
          <p:cNvGraphicFramePr>
            <a:graphicFrameLocks noGrp="1"/>
          </p:cNvGraphicFramePr>
          <p:nvPr/>
        </p:nvGraphicFramePr>
        <p:xfrm>
          <a:off x="69851" y="2"/>
          <a:ext cx="9074150" cy="6274753"/>
        </p:xfrm>
        <a:graphic>
          <a:graphicData uri="http://schemas.openxmlformats.org/drawingml/2006/table">
            <a:tbl>
              <a:tblPr rtl="1"/>
              <a:tblGrid>
                <a:gridCol w="4067175">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إبليس:" إن كُنتَ ابن اللَّـه، فقُل لهذا الحجر يصيرَ خُبزاً ". فأجابه يسوع قائلاً: " مكتوبٌ ليسَ بالخبز وحده يحيا الإنسان، بل بكُلِّ كلمةٍ تخرج مِن فم اللَّه ". ثمَّ أصعده إبليس على جبلٍ عالٍ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Alors le diable lui dit: "Si tu es le Fils de Dieu, ordonne à cette pierre de devenir du pain." 4 Jésus lui répondit: "Il est écrit: Ce n'est pas seulement de pain que l'homme vivra. 5 Le diable le conduisit plus haut,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the devil said to Him, If You are the Son of God, command this stone to become bread. 4 But Jesus answered him, saying, It is written, `Man shall not live by bread alone, but by every word of God.' 5 Then the devil, taking Him up on a high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9207" name="Group 23"/>
          <p:cNvGraphicFramePr>
            <a:graphicFrameLocks noGrp="1"/>
          </p:cNvGraphicFramePr>
          <p:nvPr/>
        </p:nvGraphicFramePr>
        <p:xfrm>
          <a:off x="69852" y="2"/>
          <a:ext cx="9074149" cy="6701473"/>
        </p:xfrm>
        <a:graphic>
          <a:graphicData uri="http://schemas.openxmlformats.org/drawingml/2006/table">
            <a:tbl>
              <a:tblPr rtl="1"/>
              <a:tblGrid>
                <a:gridCol w="4366535">
                  <a:extLst>
                    <a:ext uri="{9D8B030D-6E8A-4147-A177-3AD203B41FA5}">
                      <a16:colId xmlns:a16="http://schemas.microsoft.com/office/drawing/2014/main" val="20000"/>
                    </a:ext>
                  </a:extLst>
                </a:gridCol>
                <a:gridCol w="4707614">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وأراه جميع ممالك المسكونة في لحظةٍ مِن الزَّمان. وقال له إبليس:" لكَ أُعطِي هذا السُّلطان جميعه ومجده، لأنَّه قد دُفِعَ إليَّ ، فأنا أُعطِيه لِمَنْ أشاء. فإن أنت سجدتَ أمامي كان لكَ جميعه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lui fit voir en un instant tous les royaumes de la terre, 6 et lui dit: "Je te donnerai tout ce pouvoir avec la gloire de ces royaumes, parce que c'est à moi qu'il a été remis et que je le donne à qui je veux. 7 Toi donc, si tu m'adores, tu l'auras tout entier."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showed Him all the kingdoms of the world in a moment of time. 6 And the devil said to Him, All this authority I will give You, and their glory; for this has been delivered to me, and I give it to whomever I wish. 7 Therefore, if You will worship before me, all will be Yours.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0241" name="Group 33"/>
          <p:cNvGraphicFramePr>
            <a:graphicFrameLocks noGrp="1"/>
          </p:cNvGraphicFramePr>
          <p:nvPr/>
        </p:nvGraphicFramePr>
        <p:xfrm>
          <a:off x="69851" y="2"/>
          <a:ext cx="9074150" cy="6485573"/>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يسوع وقال له: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مكتوبٌ: للربِّ إلهك تسجُدُ وإيَّاهُ وحدهُ تعبُدُ ". وجاء أيضاً به إلى أورشليم، وأقامه على جناح الهيكل وقال له: " إنْ كنتَ أنت ابن اللَّه فالق بنفسك مِن ههُنا إلى أسفل،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Jésus lui répondit: "Il est écrit: Tu adoreras le Seigneur ton Dieu, et c'est à lui seul que tu rendras un culte." 9 Le diable le conduisit alors à Jérusalem; il le plaça sur le faîte du temple et lui dit: "Si tu es Fils de Dieu, jette-toi d'ici en bas;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Jesus answered and said to him, Get behind Me, Satan! For it is written, `You shall worship the Lord your God, and Him only you shall serve.' 9 Then he brought Him to Jerusalem, set Him on the pinnacle of the temple, and said to Him, If You are the Son of God, throw Yourself down from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1255" name="Group 23"/>
          <p:cNvGraphicFramePr>
            <a:graphicFrameLocks noGrp="1"/>
          </p:cNvGraphicFramePr>
          <p:nvPr/>
        </p:nvGraphicFramePr>
        <p:xfrm>
          <a:off x="69851" y="2"/>
          <a:ext cx="9074150" cy="627475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لأنَّه مكتوبٌ: أنَّه يُوصي ملائكته بكَ ليحفظوك، ويحملونك على أيديهم لئلا تَصدِمَ رِجْلَكَ بحجرٍ". فأجاب يسوع وقال له: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إنَّه قد قِيلَ: لا تُجرِّب الربَّ إلهَـكَ ".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il est écrit: Il donnera pour toi ordre à ses anges de te garder, et encore: 11 ils te porteront sur leurs mains pour t'éviter de heurter du pied quelque pierre.12 Jésus lui répondit: "Il est dit: Tu ne mettras pas à l'épreuve le Seigneur ton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it is written: `He shall give His angels charge over you, To keep you,' 11 and, `In their hands they shall bear you up, Lest you dash your foot against a stone.' 12 And Jesus answered and said to him, It has been said, `You shall not tempt the Lord your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38" name="Group 22"/>
          <p:cNvGraphicFramePr>
            <a:graphicFrameLocks noGrp="1"/>
          </p:cNvGraphicFramePr>
          <p:nvPr/>
        </p:nvGraphicFramePr>
        <p:xfrm>
          <a:off x="34926" y="44452"/>
          <a:ext cx="9074150" cy="5978526"/>
        </p:xfrm>
        <a:graphic>
          <a:graphicData uri="http://schemas.openxmlformats.org/drawingml/2006/table">
            <a:tbl>
              <a:tblPr rtl="1"/>
              <a:tblGrid>
                <a:gridCol w="4566104">
                  <a:extLst>
                    <a:ext uri="{9D8B030D-6E8A-4147-A177-3AD203B41FA5}">
                      <a16:colId xmlns:a16="http://schemas.microsoft.com/office/drawing/2014/main" val="20000"/>
                    </a:ext>
                  </a:extLst>
                </a:gridCol>
                <a:gridCol w="4508046">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فلمَّا أتمَ إبليس كُلَّ تَجربةٍ انصرف عنه إلى حينٍ.</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Ayant alors épuisé toute tentation possible, le diable s'écarta de lui jusqu'au moment fixé.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13 Now when the devil had ended every temptation, he departed from Him until an opportune time.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r>
                        <a:rPr kumimoji="0" lang="en-US" sz="2800" b="0" i="0" u="none" strike="noStrike" cap="none" normalizeH="0" baseline="0" dirty="0">
                          <a:ln>
                            <a:noFill/>
                          </a:ln>
                          <a:solidFill>
                            <a:schemeClr val="bg1"/>
                          </a:solidFill>
                          <a:effectLst/>
                          <a:latin typeface="Arial" charset="0"/>
                          <a:cs typeface="Arial" charset="0"/>
                        </a:rPr>
                        <a:t>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3442" name="Rectangle 2"/>
          <p:cNvSpPr>
            <a:spLocks noGrp="1" noChangeArrowheads="1"/>
          </p:cNvSpPr>
          <p:nvPr>
            <p:ph type="title" idx="4294967295"/>
          </p:nvPr>
        </p:nvSpPr>
        <p:spPr>
          <a:xfrm>
            <a:off x="419101" y="3927477"/>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493443" name="Rectangle 3"/>
          <p:cNvSpPr>
            <a:spLocks noChangeArrowheads="1"/>
          </p:cNvSpPr>
          <p:nvPr/>
        </p:nvSpPr>
        <p:spPr bwMode="auto">
          <a:xfrm>
            <a:off x="0" y="4724401"/>
            <a:ext cx="188428" cy="523220"/>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934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93445" name="Picture 5" descr="St Paul the Apostle"/>
          <p:cNvPicPr>
            <a:picLocks noChangeAspect="1" noChangeArrowheads="1"/>
          </p:cNvPicPr>
          <p:nvPr/>
        </p:nvPicPr>
        <p:blipFill>
          <a:blip r:embed="rId3" cstate="print"/>
          <a:srcRect/>
          <a:stretch>
            <a:fillRect/>
          </a:stretch>
        </p:blipFill>
        <p:spPr bwMode="auto">
          <a:xfrm>
            <a:off x="3492501" y="1268415"/>
            <a:ext cx="2879725" cy="2879725"/>
          </a:xfrm>
          <a:prstGeom prst="rect">
            <a:avLst/>
          </a:prstGeom>
          <a:noFill/>
        </p:spPr>
      </p:pic>
    </p:spTree>
  </p:cSld>
  <p:clrMapOvr>
    <a:masterClrMapping/>
  </p:clrMapOvr>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5546" name="Group 58"/>
          <p:cNvGraphicFramePr>
            <a:graphicFrameLocks noGrp="1"/>
          </p:cNvGraphicFramePr>
          <p:nvPr/>
        </p:nvGraphicFramePr>
        <p:xfrm>
          <a:off x="69851" y="0"/>
          <a:ext cx="9074150" cy="6786817"/>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tab pos="5370513" algn="l"/>
                        </a:tabLst>
                      </a:pPr>
                      <a:r>
                        <a:rPr kumimoji="0" lang="ar-SA" sz="2800" b="0" i="0" u="sng" strike="noStrike" cap="none" normalizeH="0" baseline="0" dirty="0">
                          <a:ln>
                            <a:noFill/>
                          </a:ln>
                          <a:solidFill>
                            <a:srgbClr val="FF9900"/>
                          </a:solidFill>
                          <a:effectLst/>
                          <a:latin typeface="Arial" charset="0"/>
                          <a:cs typeface="Arial" charset="0"/>
                        </a:rPr>
                        <a:t>رسالة بولس الرسول إلى أهل رومية</a:t>
                      </a:r>
                      <a:r>
                        <a:rPr kumimoji="0" lang="ar-EG" sz="2800" b="0" i="0" u="sng" strike="noStrike" cap="none" normalizeH="0" baseline="0" dirty="0">
                          <a:ln>
                            <a:noFill/>
                          </a:ln>
                          <a:solidFill>
                            <a:srgbClr val="FF9900"/>
                          </a:solidFill>
                          <a:effectLst/>
                          <a:latin typeface="Arial" charset="0"/>
                          <a:cs typeface="Arial" charset="0"/>
                        </a:rPr>
                        <a:t> ( </a:t>
                      </a:r>
                      <a:r>
                        <a:rPr kumimoji="0" lang="ar-SA" sz="2800" b="0" i="0" u="sng" strike="noStrike" cap="none" normalizeH="0" baseline="0" dirty="0">
                          <a:ln>
                            <a:noFill/>
                          </a:ln>
                          <a:solidFill>
                            <a:srgbClr val="FF9900"/>
                          </a:solidFill>
                          <a:effectLst/>
                          <a:latin typeface="Arial" charset="0"/>
                          <a:cs typeface="Arial" charset="0"/>
                        </a:rPr>
                        <a:t>14 : 19 ـ 15 : 1 ـ 7 )</a:t>
                      </a:r>
                      <a:endParaRPr kumimoji="0" lang="ar-EG" sz="28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tab pos="5370513" algn="l"/>
                        </a:tabLst>
                      </a:pPr>
                      <a:r>
                        <a:rPr kumimoji="0" lang="ar-SA" sz="3200" b="0" i="0" u="none" strike="noStrike" cap="none" normalizeH="0" baseline="0" dirty="0">
                          <a:ln>
                            <a:noFill/>
                          </a:ln>
                          <a:solidFill>
                            <a:schemeClr val="bg1"/>
                          </a:solidFill>
                          <a:effectLst/>
                          <a:latin typeface="Arial" charset="0"/>
                          <a:cs typeface="Arial" charset="0"/>
                        </a:rPr>
                        <a:t>فلنتبع ما هو للسَّلام، وما هُو لبُنيان بعضُنا لبعضٍ. لا تنقُض عمل اللَّه لأجل الطَّعام. كُلُّ شيء طاهر، ولكنَّهُ شرٌّ للإنسان الذي يأكُلُ بعثرةٍ.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14:19 - 15:1-7</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Recherchons donc ce qui convient à la paix et à l'édification mutuelle. 20 Pour une question de nourriture, ne détruis pas l'oeuvre de Dieu. Tout est pur, certes, mais il  est mal de manger quelque chose lorsqu'on est ainsi cause de chute.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14:19-15:7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let us pursue the things which make for peace and the things by which one may edify another. 20 Do not destroy the work of God for the sake of food. All things indeed are pure, but it is evil for the man who eats with offense.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2p</a:t>
            </a: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55" name="Group 43"/>
          <p:cNvGraphicFramePr>
            <a:graphicFrameLocks noGrp="1"/>
          </p:cNvGraphicFramePr>
          <p:nvPr/>
        </p:nvGraphicFramePr>
        <p:xfrm>
          <a:off x="69851" y="2"/>
          <a:ext cx="9074150" cy="6395339"/>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حسنٌ أن لا يؤكل لحم ولا يشرب خمر ولا مما يعثر به أخوك ( أو يضعُفُ ). أأنت لك إيمان؟ فليكُن لك في نفسكَ أمام اللَّه! مغبوط من لا يدينُ نفسهُ فيما يستحسنُهُ.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 qui est bien, c'est de ne pas manger de viande, de ne pas boire de vin, rien qui puisse faire tomber ton frère. 22 Garde pour toi, devant Dieu, la conviction que la foi te donne. Heureux celui qui ne se condamne pas lui-même en exerçant son discernement.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It is good neither to eat meat nor drink wine nor do anything by which your brother stumbles or is offended or is made weak. 22 Do you have faith? Have it to yourself before God. Happy is he who does not condemn himself in what he approves.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95" name="Group 59"/>
          <p:cNvGraphicFramePr>
            <a:graphicFrameLocks noGrp="1"/>
          </p:cNvGraphicFramePr>
          <p:nvPr/>
        </p:nvGraphicFramePr>
        <p:xfrm>
          <a:off x="69851" y="2"/>
          <a:ext cx="9074150" cy="6485573"/>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الذي يرتابُ فإن أكل فإنه يُدانُ، لأنَّ ذلك ليسَ مِنَ الإيمان وكُلُّ ما ليسَ مِنَ الإيمان فهُو خطيئةٌ.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فيجب عَلينَا نَحنُ الأقوياء أنْ نحتملَ ضعف الضُّعفاء، ولا نُرضي أنفُسنَا.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23 </a:t>
                      </a:r>
                      <a:r>
                        <a:rPr kumimoji="0" lang="fr-FR" sz="2800" b="0" i="0" u="none" strike="noStrike" cap="none" normalizeH="0" baseline="0">
                          <a:ln>
                            <a:noFill/>
                          </a:ln>
                          <a:solidFill>
                            <a:schemeClr val="bg1"/>
                          </a:solidFill>
                          <a:effectLst/>
                          <a:latin typeface="Arial" charset="0"/>
                          <a:cs typeface="Arial" charset="0"/>
                        </a:rPr>
                        <a:t>Mais celui qui mange, alors qu'il a des doutes, est condamné, parce que son comportement ne procède pas d'une conviction de foi. Or, tout ce qui ne procède pas d'une conviction de foi est péché. 1 Mais c'est un devoir pour nous, les forts, de porter l'infirmité des faibles et de ne pas rechercher ce qui nous plaît;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he who doubts is condemned if he eats, because he does not eat from faith; for whatever is not from faith is sin. 1 We then who are strong ought to bear with the scruples of the weak, and not to please 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606" name="Group 46"/>
          <p:cNvGraphicFramePr>
            <a:graphicFrameLocks noGrp="1"/>
          </p:cNvGraphicFramePr>
          <p:nvPr/>
        </p:nvGraphicFramePr>
        <p:xfrm>
          <a:off x="69851" y="0"/>
          <a:ext cx="9074150" cy="6961188"/>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فليُرض كُلُّ واحدٍ مِنَّا قريبهُ للخير، للبُنيان. فإنَّ المسيح لم يُرضِ نفسهُ، ولكن كما كتب:" تعييراتُ مُعَيِّريكَ وقعت علىَّ".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chacun de nous cherche à plaire à son prochain en vue du bien, pour édifier. 3 Le Christ, en effet, n'a pas recherché ce qui lui plaisait, mais, comme il est écrit, les insultes de tes insulteurs sont tombées sur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Let each of us please his neighbor for his good, leading to edification. 3 For even Christ did not please Himself; but as it is written, The reproaches of those who reproached You fell on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635" name="Group 51"/>
          <p:cNvGraphicFramePr>
            <a:graphicFrameLocks noGrp="1"/>
          </p:cNvGraphicFramePr>
          <p:nvPr/>
        </p:nvGraphicFramePr>
        <p:xfrm>
          <a:off x="34926" y="2"/>
          <a:ext cx="9109075" cy="6840855"/>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ما كُتبَ من قبل إنما كُتبَ لتعليمنَا، لكي يكون لنا الرجاء بالصَّبر وبتعزية الكُتُب. وإلهُ الصبر والتَّعزية يُعطيكُم فكراً واحداً بعضكم لبعض، بحسبِ المسيح يسوع، </a:t>
                      </a:r>
                      <a:endParaRPr kumimoji="0" lang="en-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Or, tout ce qui a été écrit jadis l'a été pour notre instruction, afin que, par la persévérance et la consolation apportées par les Écritures, nous possédions l'espérance. 5 Que le Dieu de la persévérance et de la consolation vous donne d'être bien d'accord entre vous, comme le veut Jésus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whatever things were written before were written for our learning, that we through the patience and comfort of the Scriptures might have hope. 5 Now may the God of patience and comfort grant you to be like-minded toward one another, according to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9030" name="Group 22"/>
          <p:cNvGraphicFramePr>
            <a:graphicFrameLocks noGrp="1"/>
          </p:cNvGraphicFramePr>
          <p:nvPr/>
        </p:nvGraphicFramePr>
        <p:xfrm>
          <a:off x="34926" y="2"/>
          <a:ext cx="9109075" cy="5700078"/>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بقلبٍ واحدٍ وفمٍ واحدٍ تُمجِّدُوا اللَّه أبا ربِّنا يسُوع المسيح، لذلك اقبلُوا بعضُكُم بعضاً كما قبلكم المسيح، لمجد اللَّـه.</a:t>
                      </a:r>
                      <a:endParaRPr kumimoji="0" lang="en-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afin que, d'un même coeur et d'une seule voix, vous rendiez gloire à Dieu, le Père de notre Seigneur Jésus Christ. 7 Accueillez-vous donc les uns les autres, comme le Christ vous a accueillis, pour la gloire de Dieu.</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that you may with one mind and one mouth glorify the God and Father of our Lord Jesus Christ. 7 Therefore receive one another, just as Christ also received us, to the glory of God.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4706" name="Rectangle 2"/>
          <p:cNvSpPr>
            <a:spLocks noChangeArrowheads="1"/>
          </p:cNvSpPr>
          <p:nvPr/>
        </p:nvSpPr>
        <p:spPr bwMode="auto">
          <a:xfrm>
            <a:off x="395289" y="1196976"/>
            <a:ext cx="8569325" cy="3539430"/>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5730" name="Rectangle 2"/>
          <p:cNvSpPr>
            <a:spLocks noChangeArrowheads="1"/>
          </p:cNvSpPr>
          <p:nvPr/>
        </p:nvSpPr>
        <p:spPr bwMode="auto">
          <a:xfrm>
            <a:off x="4461809" y="1"/>
            <a:ext cx="185460" cy="586957"/>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05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0573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7847" name="Group 71"/>
          <p:cNvGraphicFramePr>
            <a:graphicFrameLocks noGrp="1"/>
          </p:cNvGraphicFramePr>
          <p:nvPr/>
        </p:nvGraphicFramePr>
        <p:xfrm>
          <a:off x="34926" y="0"/>
          <a:ext cx="9109075" cy="6480683"/>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يعقوب الرسول</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2 : 1 ـ 13 )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دخل إلى مجمعِكُم رجُلٌ في إصبعه خاتم ذهبٍ بحلة بهية، ودخل أيضاً مسكين في ثوب رث، فنظرتُم إلى اللاَّبس الحلة البهية</a:t>
                      </a:r>
                      <a:endParaRPr kumimoji="0" lang="en-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2 : 1 - 13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frères, ne mêlez pas des cas de partialité à votre foi en notre glorieux Seigneur Jésus Christ. 2 En effet, s'il entre dans votre assemblée un homme aux bagues d'or, magnifiquement vêtu; s'il entre aussi un pauvre vêtu de haillons;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2:1-13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1My brethren, do not hold the faith of our Lord Jesus Christ, the Lord of glory, with partiality. 2 For if there should come into your assembly a man with gold rings, in fine apparel, and there should also come in a poor man in filthy clothes,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2c</a:t>
            </a: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46" name="Group 46"/>
          <p:cNvGraphicFramePr>
            <a:graphicFrameLocks noGrp="1"/>
          </p:cNvGraphicFramePr>
          <p:nvPr/>
        </p:nvGraphicFramePr>
        <p:xfrm>
          <a:off x="69851" y="2"/>
          <a:ext cx="9074150" cy="6842760"/>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لهُ: " اجلِس أنت ههنا حسناً ". وتقولون للمسكين: " قِف أنتَ هُناكَ "  أو: " اجلِس ههنا تحتَ مؤطىء الأقدام " أفلا تكونوا قد ميزتم في أنفسكُم، وصرتم قُضاة لأفكارٍ شريرةٍ؟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si vous vous intéressez à l'homme qui porte des vêtements magnifiques et lui dites: "Toi, assieds-toi à cette bonne place"; et au pauvre vous dites: "Toi, tiens-toi debout" ou "Assieds-toi là-bas, au pied de mon escabeau", 4 n'avez-vous pas fait en vous-mêmes une discrimination? N'êtes-vous pas devenus des juges aux raisonnements criminels?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you pay attention to the one wearing the fine clothes and say to him, You sit here in a good place, and say to the poor man, You stand there, or, Sit here at my footstool, 4 have you not shown partiality among yourselves, and become judges with evil thoughts?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66" name="Group 42"/>
          <p:cNvGraphicFramePr>
            <a:graphicFrameLocks noGrp="1"/>
          </p:cNvGraphicFramePr>
          <p:nvPr/>
        </p:nvGraphicFramePr>
        <p:xfrm>
          <a:off x="69851" y="0"/>
          <a:ext cx="9074150" cy="6931152"/>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اسمعُوا يا إخوتي الأحِبَّاءَ، أمَا اختَارَ اللَّهُ مساكين هذا العالمِ وهم أغنياءَ في الإيمانِ، وورثةَ للمَلكوتِ الذي وَعَدَ بِهِ الذينَ يُحِبُّونَهُ؟ وأمَّا أنتُمْ فاهنتُمْ المسكينَ. أليسَ الأغنياءُ هم الذين يقهرونكم ويجرونَكُم إلى المَحَاكِمِ؟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Écoutez, mes frères bien-aimés! N'est-ce pas Dieu qui a choisi ceux qui sont pauvres aux yeux du monde pour les rendre riches en foi et héritiers du Royaume qu'il a promis à ceux qui L'aiment? Mais vous, vous avez privé le pauvre de sa dignité. N'est-ce pas les riches qui vous oppriment? Eux encore qui vous traînent devant les  tribunaux?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Listen, my beloved brethren: Has God not chosen the poor of this world to be rich in faith and heirs of the kingdom which He promised to those who love Him? 6 But you have dishonored the poor man. Do not the rich oppress you and drag you into the courts?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87" name="Group 39"/>
          <p:cNvGraphicFramePr>
            <a:graphicFrameLocks noGrp="1"/>
          </p:cNvGraphicFramePr>
          <p:nvPr/>
        </p:nvGraphicFramePr>
        <p:xfrm>
          <a:off x="69851" y="0"/>
          <a:ext cx="9074150" cy="6904992"/>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 هُمْ يُجَدِّفونَ على الاسمِ الحسن الذي دُعِيَ بِهِ عَلَيكُمْ؟ فإنْ كنتُمْ تُكَمِّلونَ النَّاموسَ المُلوكِيَّ حَسبَ الكتابِ: " تُحِبُّ قَرِيبَكَ كنَفسِكَ ". فَحسناً تَفعَلونَ. أما إن حابيتم الوجوه، تفعلونَ خَطِيئةً، إذ يوبخكم النَّاموس كمُتعَدِّينَ. </a:t>
                      </a:r>
                      <a:endParaRPr kumimoji="0" lang="en-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N'est-ce pas eux qui diffament le beau nom qu'on invoque sur vous? 8 Certes, si vous exécutez la loi royale, conformément au texte: Tu aimeras ton prochain comme toi-même, vous agissez bien. 9 Mais si vous êtes partiaux, vous commettez un péché et la loi vous met en accusation comme transgresseurs.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Do they not blaspheme that noble name by which you are called? 8 If you really fulfill the royal law according to the Scripture, You shall love your neighbor as yourself, you do well; 9 but if you show partiality, you commit sin, and are convicted by the law as transgressors.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2274" name="Group 18"/>
          <p:cNvGraphicFramePr>
            <a:graphicFrameLocks noGrp="1"/>
          </p:cNvGraphicFramePr>
          <p:nvPr/>
        </p:nvGraphicFramePr>
        <p:xfrm>
          <a:off x="69850" y="2"/>
          <a:ext cx="9074151" cy="6632195"/>
        </p:xfrm>
        <a:graphic>
          <a:graphicData uri="http://schemas.openxmlformats.org/drawingml/2006/table">
            <a:tbl>
              <a:tblPr rtl="1"/>
              <a:tblGrid>
                <a:gridCol w="4572001">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حَفِظَ النَّاموسِ كُلَّه ، وعَثَرَ في واحدةٍ، فقد صَارَ مُجرِماً في الكُلِّ. لأنَّ الذي قالَ: " لا تَزنِ " قال أيضاً: " لا تقتلْ ". فإنْ لَم تَزنِ ولكن قَتلتَ فقد صِرتَ مُتعدياً للنَّاموسِ. </a:t>
                      </a:r>
                      <a:endParaRPr kumimoji="0" lang="en-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observer toute la loi et trébucher sur un seul point, c'est se rendre passible de tout, 11 car Celui qui a dit: Tu ne commettras pas d'adultère a dit aussi: Tu n'assassineras pas et si, sans commettre d'adultère, tu commets un meurtre, tu contreviens à la loi.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whoever shall keep the whole law, and yet stumble in one point, he is guilty of all. 11 For He who said, Do not commit adultery, also said, Do not murder. Now if you do not commit adultery, but you do murder, you have become a transgressor of the law.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3300" name="Group 20"/>
          <p:cNvGraphicFramePr>
            <a:graphicFrameLocks noGrp="1"/>
          </p:cNvGraphicFramePr>
          <p:nvPr/>
        </p:nvGraphicFramePr>
        <p:xfrm>
          <a:off x="69850" y="2"/>
          <a:ext cx="9074151" cy="6094413"/>
        </p:xfrm>
        <a:graphic>
          <a:graphicData uri="http://schemas.openxmlformats.org/drawingml/2006/table">
            <a:tbl>
              <a:tblPr rtl="1"/>
              <a:tblGrid>
                <a:gridCol w="4572001">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تَكَلَّموا وهكذا اعمَلُوا كعتيدين أن تحاكموا بِنَاموسِ الحُرِّيَّةِ. فأنَّ الدينونة بِلا رَحمةٍ تكون على مَنْ لم يَعمَلْ الرَحمَةً، والرَّحمة تفتخر على الحكم.</a:t>
                      </a:r>
                      <a:endParaRPr kumimoji="0" lang="en-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Parlez et agissez en hommes appelés à être jugés d'après la loi de liberté. En effet, le jugement est sans pitié pour qui n'a pas eu pitié; la pitié dédaigne le jugement.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speak and so do as those who will be judged by the law of liberty. 13 For judgment is without mercy to the one who has shown no mercy. Mercy triumphs over judgment.</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39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2513923" name="Picture 3" descr="pointing"/>
          <p:cNvPicPr>
            <a:picLocks noChangeAspect="1" noChangeArrowheads="1"/>
          </p:cNvPicPr>
          <p:nvPr/>
        </p:nvPicPr>
        <p:blipFill>
          <a:blip r:embed="rId2" cstate="print"/>
          <a:srcRect/>
          <a:stretch>
            <a:fillRect/>
          </a:stretch>
        </p:blipFill>
        <p:spPr bwMode="auto">
          <a:xfrm>
            <a:off x="4071934" y="6000768"/>
            <a:ext cx="1238250" cy="628650"/>
          </a:xfrm>
          <a:prstGeom prst="rect">
            <a:avLst/>
          </a:prstGeom>
          <a:noFill/>
        </p:spPr>
      </p:pic>
      <p:sp>
        <p:nvSpPr>
          <p:cNvPr id="5" name="Text Box 4">
            <a:hlinkClick r:id="" action="ppaction://macro?name=backToPraxis"/>
          </p:cNvPr>
          <p:cNvSpPr txBox="1">
            <a:spLocks noChangeArrowheads="1"/>
          </p:cNvSpPr>
          <p:nvPr/>
        </p:nvSpPr>
        <p:spPr bwMode="auto">
          <a:xfrm>
            <a:off x="5437188" y="6000768"/>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hlinkClick r:id="" action="ppaction://macro?name=backToPraxis"/>
              </a:rPr>
              <a:t>Continue</a:t>
            </a:r>
            <a:r>
              <a:rPr lang="en-CA" sz="2000" b="1" dirty="0"/>
              <a:t>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513923"/>
                                        </p:tgtEl>
                                        <p:attrNameLst>
                                          <p:attrName>style.visibility</p:attrName>
                                        </p:attrNameLst>
                                      </p:cBhvr>
                                      <p:to>
                                        <p:strVal val="visible"/>
                                      </p:to>
                                    </p:set>
                                    <p:anim calcmode="lin" valueType="num">
                                      <p:cBhvr additive="base">
                                        <p:cTn id="7" dur="500" fill="hold"/>
                                        <p:tgtEl>
                                          <p:spTgt spid="2513923"/>
                                        </p:tgtEl>
                                        <p:attrNameLst>
                                          <p:attrName>ppt_x</p:attrName>
                                        </p:attrNameLst>
                                      </p:cBhvr>
                                      <p:tavLst>
                                        <p:tav tm="0">
                                          <p:val>
                                            <p:strVal val="0-#ppt_w/2"/>
                                          </p:val>
                                        </p:tav>
                                        <p:tav tm="100000">
                                          <p:val>
                                            <p:strVal val="#ppt_x"/>
                                          </p:val>
                                        </p:tav>
                                      </p:tavLst>
                                    </p:anim>
                                    <p:anim calcmode="lin" valueType="num">
                                      <p:cBhvr additive="base">
                                        <p:cTn id="8" dur="500" fill="hold"/>
                                        <p:tgtEl>
                                          <p:spTgt spid="25139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4946"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5149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1494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514949" name="Picture 5" descr="St Peter the Apostle"/>
          <p:cNvPicPr>
            <a:picLocks noChangeAspect="1" noChangeArrowheads="1"/>
          </p:cNvPicPr>
          <p:nvPr/>
        </p:nvPicPr>
        <p:blipFill>
          <a:blip r:embed="rId4" cstate="print"/>
          <a:srcRect/>
          <a:stretch>
            <a:fillRect/>
          </a:stretch>
        </p:blipFill>
        <p:spPr bwMode="auto">
          <a:xfrm>
            <a:off x="1371601" y="4572000"/>
            <a:ext cx="1401763" cy="1828800"/>
          </a:xfrm>
          <a:prstGeom prst="rect">
            <a:avLst/>
          </a:prstGeom>
          <a:noFill/>
        </p:spPr>
      </p:pic>
    </p:spTree>
  </p:cSld>
  <p:clrMapOvr>
    <a:masterClrMapping/>
  </p:clrMapOvr>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7042" name="Group 50"/>
          <p:cNvGraphicFramePr>
            <a:graphicFrameLocks noGrp="1"/>
          </p:cNvGraphicFramePr>
          <p:nvPr/>
        </p:nvGraphicFramePr>
        <p:xfrm>
          <a:off x="69851" y="0"/>
          <a:ext cx="9074150" cy="683056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857364">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2800" b="0" i="0" u="sng" strike="noStrike" cap="none" normalizeH="0" baseline="0" dirty="0">
                          <a:ln>
                            <a:noFill/>
                          </a:ln>
                          <a:solidFill>
                            <a:srgbClr val="FF9900"/>
                          </a:solidFill>
                          <a:effectLst/>
                          <a:latin typeface="Arial" charset="0"/>
                          <a:cs typeface="Arial" charset="0"/>
                        </a:rPr>
                        <a:t>الإبركسيس فصل من أعمال آبائنا الرسل الأطهار (</a:t>
                      </a:r>
                      <a:r>
                        <a:rPr kumimoji="0" lang="en-US" sz="2800" b="0" i="0" u="sng" strike="noStrike" cap="none" normalizeH="0" baseline="0" dirty="0">
                          <a:ln>
                            <a:noFill/>
                          </a:ln>
                          <a:solidFill>
                            <a:srgbClr val="FF9900"/>
                          </a:solidFill>
                          <a:effectLst/>
                          <a:latin typeface="Arial" charset="0"/>
                          <a:cs typeface="Arial" charset="0"/>
                        </a:rPr>
                        <a:t>23:1-11</a:t>
                      </a:r>
                      <a:r>
                        <a:rPr kumimoji="0" lang="ar-SA" sz="2800" b="0" i="0" u="sng" strike="noStrike" cap="none" normalizeH="0" baseline="0" dirty="0">
                          <a:ln>
                            <a:noFill/>
                          </a:ln>
                          <a:solidFill>
                            <a:srgbClr val="FF9900"/>
                          </a:solidFill>
                          <a:effectLst/>
                          <a:latin typeface="Arial" charset="0"/>
                          <a:cs typeface="Arial" charset="0"/>
                        </a:rPr>
                        <a:t> ) </a:t>
                      </a:r>
                      <a:endParaRPr kumimoji="0" lang="en-US" sz="28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لما تفرَّس بولس في المحفل قال: " أيُّها الرِّجالُ إخوتنا، إنِّي بكُلِّ ضميرٍ صالحٍ تعبدت للَّـه إلى هذا اليوم ". فأمـر حنانيَّا رئيسُ الكهنةِ القائمــين أمامـه بأن يضربُوهُ على فمهِ.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23:1-11</a:t>
                      </a:r>
                      <a:endParaRPr kumimoji="0" lang="fr-CA"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Les yeux fixés sur le Sanhédrin, Paul déclara: "Frères, c'est avec une conscience sans aucun reproche que je me suis conduit envers Dieu jusqu'à ce jour. 2 Mais le Grand Prêtre Ananias ordonna à ses assistants de le frapper sur la bouche.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00"/>
                          </a:solidFill>
                          <a:effectLst/>
                          <a:latin typeface="Arial" charset="0"/>
                          <a:cs typeface="Arial" charset="0"/>
                        </a:rPr>
                        <a:t>Acts 23:1-11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Then Paul, looking earnestly at the council, said, Men and brethren, I have lived in all good conscience before God until this day. 2 And the high priest Ananias commanded those who stood by him to strike him on the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2a</a:t>
            </a: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8059" name="Group 43"/>
          <p:cNvGraphicFramePr>
            <a:graphicFrameLocks noGrp="1"/>
          </p:cNvGraphicFramePr>
          <p:nvPr/>
        </p:nvGraphicFramePr>
        <p:xfrm>
          <a:off x="69851" y="71413"/>
          <a:ext cx="8966200" cy="5989601"/>
        </p:xfrm>
        <a:graphic>
          <a:graphicData uri="http://schemas.openxmlformats.org/drawingml/2006/table">
            <a:tbl>
              <a:tblPr rtl="1"/>
              <a:tblGrid>
                <a:gridCol w="439261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628801">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حينئذٍ قال لهُ بولس: " سيضربُكَ اللَّـهُ أيُّها الحائطُ المُبيَّضُ! أأنت جالسٌ تحاكمني بما في النَّامُوس، وتأمُرُ أن أضرب بخلاف الناموس؟ " فقال الحاضرون: " أتشتمُ رئيس كهنةِ اللَّـهِ؟ "</a:t>
                      </a:r>
                      <a:endParaRPr kumimoji="0" lang="ar-EG" sz="32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lui dit alors: "C'est toi que Dieu va frapper, muraille blanchie! Tu sièges pour me juger selon la Loi, et, au mépris de la Loi, tu ordonnes qu'on me frappe?" Les assistants l'avertirent: "Tu insultes le Grand Prêtre de Dieu!"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Paul said to him, God will strike you, you whitewashed wall! For you sit to judge me according to the law, and do you command me to be struck contrary to the law? 4 And those who stood by said, Do you revile God's high priest?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082" name="Group 42"/>
          <p:cNvGraphicFramePr>
            <a:graphicFrameLocks noGrp="1"/>
          </p:cNvGraphicFramePr>
          <p:nvPr/>
        </p:nvGraphicFramePr>
        <p:xfrm>
          <a:off x="34926" y="115890"/>
          <a:ext cx="9109075" cy="6729984"/>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بولس: " لم أكُن أعرفُ يا إخوتي أنَّهُ رئيسُ كهنةٍ، لأنَّهُ قد كتب: رئيسُ شعبكَ لا تقُل فيهِ سُوءاً ". ولمَّا عَلِمَ بولس أنَّ قسماً مِنهُم صدُّوقيُّون والقسم الآخرَ فرِّيسيُّون، صاح في المحفل: " أيُّها الرِّجَالُ الإخوةُ،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 ne savais pas, frères, répondit Paul, que c'était le Grand Prêtre;  il est écrit en effet: Tu n'insulteras pas le chef de ton peuple. 6 Sachant que l'assemblée était en partie sadducéenne et en partie pharisienne, Paul s'écria au milieu du Sanhédrin: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Paul said, I did not know, brethren, that he was the high priest; for it is written, `You shall not speak evil of a ruler of your people.' 6 But when Paul perceived that one part were Sadducees and the other Pharisees, he cried out in the council, Men and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119" name="Group 55"/>
          <p:cNvGraphicFramePr>
            <a:graphicFrameLocks noGrp="1"/>
          </p:cNvGraphicFramePr>
          <p:nvPr/>
        </p:nvGraphicFramePr>
        <p:xfrm>
          <a:off x="69851" y="44450"/>
          <a:ext cx="9074150" cy="5942965"/>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فرِّيسيٌّ ابنُ فرِّيسيٍّ. وعلى رجاء قيامةِ الأمواتِ أنا أُحاكمُ ". فلمَّا قال هذا حَدثَت مُنَازَعةٌ بين الفرِّيسيِّينَ والصَّدُّوقيِّينَ، وانشقَّت الجماعةُ،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suis Pharisien, fils de Pharisien; c'est pour notre espérance, la résurrection des morts, que je suis mis en jugement. 7 Cette déclaration était à peine achevée qu'un conflit s'éleva entre Pharisiens et Sadducéens et l'assemblée se divisa.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am a Pharisee, the son of a Pharisee; concerning the hope and resurrection of the dead I am being judged! 7 And when he had said this, a dissension arose between the Pharisees and the Sadducees; and the assembly was divided.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6375" name="Group 23"/>
          <p:cNvGraphicFramePr>
            <a:graphicFrameLocks noGrp="1"/>
          </p:cNvGraphicFramePr>
          <p:nvPr/>
        </p:nvGraphicFramePr>
        <p:xfrm>
          <a:off x="69851" y="44450"/>
          <a:ext cx="9074150" cy="6547104"/>
        </p:xfrm>
        <a:graphic>
          <a:graphicData uri="http://schemas.openxmlformats.org/drawingml/2006/table">
            <a:tbl>
              <a:tblPr rtl="1"/>
              <a:tblGrid>
                <a:gridCol w="5000849">
                  <a:extLst>
                    <a:ext uri="{9D8B030D-6E8A-4147-A177-3AD203B41FA5}">
                      <a16:colId xmlns:a16="http://schemas.microsoft.com/office/drawing/2014/main" val="20000"/>
                    </a:ext>
                  </a:extLst>
                </a:gridCol>
                <a:gridCol w="4073301">
                  <a:extLst>
                    <a:ext uri="{9D8B030D-6E8A-4147-A177-3AD203B41FA5}">
                      <a16:colId xmlns:a16="http://schemas.microsoft.com/office/drawing/2014/main" val="20001"/>
                    </a:ext>
                  </a:extLst>
                </a:gridCol>
              </a:tblGrid>
              <a:tr h="167003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فأنَّ الصَّدُّوقيِّين يقُولُون إنَّهُ ليسَ قيامةٌ ولا ملاكٌ ولا روحٌ، وأمَّا الفرِّيسيُّونَ فيقرُّون بكُلِّ ذلك. فصار صياحٌ عظيمٌ، ونهضَ قوم من الفرِّيسيِّينَ وطفقُوا يُخاصِمُون قائلين: " إنّا لا نجدُ في هذا الرجل شيئاً رديئاً!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Les Sadducéens soutiennent en effet qu'il n'y a ni résurrection, ni ange, ni esprit, tandis que les Pharisiens en professent la réalité. 9 Ce fut un beau tapage. Certains scribes du groupe pharisien intervinrent et protestèrent </a:t>
                      </a:r>
                      <a:r>
                        <a:rPr kumimoji="0" lang="fr-FR" sz="2400" b="0" i="0" u="none" strike="noStrike" cap="none" normalizeH="0" baseline="0" dirty="0">
                          <a:ln>
                            <a:noFill/>
                          </a:ln>
                          <a:solidFill>
                            <a:schemeClr val="bg1"/>
                          </a:solidFill>
                          <a:effectLst/>
                          <a:latin typeface="Arial" charset="0"/>
                          <a:cs typeface="Arial" charset="0"/>
                        </a:rPr>
                        <a:t>énergiquement:</a:t>
                      </a:r>
                      <a:r>
                        <a:rPr kumimoji="0" lang="fr-FR" sz="2800" b="0" i="0" u="none" strike="noStrike" cap="none" normalizeH="0" baseline="0" dirty="0">
                          <a:ln>
                            <a:noFill/>
                          </a:ln>
                          <a:solidFill>
                            <a:schemeClr val="bg1"/>
                          </a:solidFill>
                          <a:effectLst/>
                          <a:latin typeface="Arial" charset="0"/>
                          <a:cs typeface="Arial" charset="0"/>
                        </a:rPr>
                        <a:t> "Nous ne trouvons rien à reprocher à cet homme.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For Sadducees say that there is no resurrection--and no angel or spirit; but the Pharisees confess both. 9 Then there arose a loud outcry. And the scribes of the Pharisees' party arose and protested, saying, We find no evil in this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39" name="Group 35"/>
          <p:cNvGraphicFramePr>
            <a:graphicFrameLocks noGrp="1"/>
          </p:cNvGraphicFramePr>
          <p:nvPr/>
        </p:nvGraphicFramePr>
        <p:xfrm>
          <a:off x="69852" y="44452"/>
          <a:ext cx="9074149" cy="6455396"/>
        </p:xfrm>
        <a:graphic>
          <a:graphicData uri="http://schemas.openxmlformats.org/drawingml/2006/table">
            <a:tbl>
              <a:tblPr rtl="1"/>
              <a:tblGrid>
                <a:gridCol w="4284661">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670036">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فإن كان قد كلَّمهُ ملاكٌ أو روحٌ ( فلا نحارب اللَّـه ) ". فلمَّا حدثت مُنازعةٌ كثيرةٌ خاف قائد الآلف أن يَفسخُوا بولس، فأمر الجند أن ينزلوا ويخطفوهُ من بينهم ويأتُوا به إلى المُعسكر.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Et si un esprit lui avait parlé? ou bien un ange?10 Comme le conflit s'aggravait, le tribun, par crainte de les voir mettre Paul en pièces, donna l'ordre à la troupe de descendre le tirer du milieu d'eux et de le ramener dans la forteresse.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but if a spirit or an angel has spoken to him, let us not fight against God. 10 Now when there arose a great dissension, the commander, fearing lest Paul might be pulled to pieces by them, commanded the soldiers to go down and take him by force from among them, and bring him into the barracks.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5365" name="Group 37"/>
          <p:cNvGraphicFramePr>
            <a:graphicFrameLocks noGrp="1"/>
          </p:cNvGraphicFramePr>
          <p:nvPr/>
        </p:nvGraphicFramePr>
        <p:xfrm>
          <a:off x="69851" y="44452"/>
          <a:ext cx="9074150" cy="5978526"/>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الليلة التَّالية وقف بهِ الرَّبُّ وقال: " ثِق ( يا بولس )!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فإنَّك كما شهدتَ بما لي في أُورُشليم، هكذا ينبغي أن تشهدَ لي في رُومية أيضاً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 nuit suivante, le Seigneur se présenta à Paul et lui dit: "Courage! Tu viens de rendre témoignage à ma cause à Jérusalem, il faut qu'à Rome aussi tu témoignes de même.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the following night the Lord stood by him and said, Be of good cheer, Paul; for as you have testified for Me in Jerusalem, so you must also bear witness at Rome.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0306" name="Rectangle 2"/>
          <p:cNvSpPr>
            <a:spLocks noChangeArrowheads="1"/>
          </p:cNvSpPr>
          <p:nvPr/>
        </p:nvSpPr>
        <p:spPr bwMode="auto">
          <a:xfrm>
            <a:off x="250826" y="508002"/>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1330" name="Rectangle 2"/>
          <p:cNvSpPr>
            <a:spLocks noGrp="1" noChangeArrowheads="1"/>
          </p:cNvSpPr>
          <p:nvPr>
            <p:ph type="title"/>
          </p:nvPr>
        </p:nvSpPr>
        <p:spPr>
          <a:xfrm>
            <a:off x="468313" y="981077"/>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2531331" name="Picture 3" descr="pointing"/>
          <p:cNvPicPr>
            <a:picLocks noChangeAspect="1" noChangeArrowheads="1"/>
          </p:cNvPicPr>
          <p:nvPr/>
        </p:nvPicPr>
        <p:blipFill>
          <a:blip r:embed="rId2" cstate="print"/>
          <a:srcRect/>
          <a:stretch>
            <a:fillRect/>
          </a:stretch>
        </p:blipFill>
        <p:spPr bwMode="auto">
          <a:xfrm>
            <a:off x="3000364" y="6000768"/>
            <a:ext cx="1238250" cy="628650"/>
          </a:xfrm>
          <a:prstGeom prst="rect">
            <a:avLst/>
          </a:prstGeom>
          <a:noFill/>
        </p:spPr>
      </p:pic>
      <p:sp>
        <p:nvSpPr>
          <p:cNvPr id="5"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531331"/>
                                        </p:tgtEl>
                                        <p:attrNameLst>
                                          <p:attrName>style.visibility</p:attrName>
                                        </p:attrNameLst>
                                      </p:cBhvr>
                                      <p:to>
                                        <p:strVal val="visible"/>
                                      </p:to>
                                    </p:set>
                                    <p:anim calcmode="lin" valueType="num">
                                      <p:cBhvr additive="base">
                                        <p:cTn id="7" dur="500" fill="hold"/>
                                        <p:tgtEl>
                                          <p:spTgt spid="2531331"/>
                                        </p:tgtEl>
                                        <p:attrNameLst>
                                          <p:attrName>ppt_x</p:attrName>
                                        </p:attrNameLst>
                                      </p:cBhvr>
                                      <p:tavLst>
                                        <p:tav tm="0">
                                          <p:val>
                                            <p:strVal val="0-#ppt_w/2"/>
                                          </p:val>
                                        </p:tav>
                                        <p:tav tm="100000">
                                          <p:val>
                                            <p:strVal val="#ppt_x"/>
                                          </p:val>
                                        </p:tav>
                                      </p:tavLst>
                                    </p:anim>
                                    <p:anim calcmode="lin" valueType="num">
                                      <p:cBhvr additive="base">
                                        <p:cTn id="8" dur="500" fill="hold"/>
                                        <p:tgtEl>
                                          <p:spTgt spid="25313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2354" name="Rectangle 2"/>
          <p:cNvSpPr>
            <a:spLocks noChangeArrowheads="1"/>
          </p:cNvSpPr>
          <p:nvPr/>
        </p:nvSpPr>
        <p:spPr bwMode="auto">
          <a:xfrm>
            <a:off x="755651" y="1557339"/>
            <a:ext cx="7920038" cy="4154984"/>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3457" name="Group 81"/>
          <p:cNvGraphicFramePr>
            <a:graphicFrameLocks noGrp="1"/>
          </p:cNvGraphicFramePr>
          <p:nvPr/>
        </p:nvGraphicFramePr>
        <p:xfrm>
          <a:off x="69851" y="2"/>
          <a:ext cx="9074150" cy="6239891"/>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27:8-9, 9 </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طلبتُ وجهَكَ، ولوجهِكَ ياربُّ ألتمسُ</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لا تصرفْ وجهَكَ عَنِّي. كنْ لي مُعيناً. لا تقصني ولا تَرفُضني يا اللَّهُ مُخلِّصي.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27:8-9,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C'est ta face, Seigneur, que je cherche: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ne me cache pas ta face.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Ne me laisse pas, ne m'abandonne pas, Dieu mon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27:8-9,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Your face, Lord, I will seek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hide Your face from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You have been my help; Do not leave me nor forsake me, O God of my salvation.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2pg</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4452" name="Group 52"/>
          <p:cNvGraphicFramePr>
            <a:graphicFrameLocks noGrp="1"/>
          </p:cNvGraphicFramePr>
          <p:nvPr/>
        </p:nvGraphicFramePr>
        <p:xfrm>
          <a:off x="69851" y="44452"/>
          <a:ext cx="9074150" cy="6194426"/>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متى ( </a:t>
                      </a:r>
                      <a:r>
                        <a:rPr kumimoji="0" lang="ar-EG" sz="3200" b="0" i="0" u="sng" strike="noStrike" cap="none" normalizeH="0" baseline="0">
                          <a:ln>
                            <a:noFill/>
                          </a:ln>
                          <a:solidFill>
                            <a:srgbClr val="FF9900"/>
                          </a:solidFill>
                          <a:effectLst/>
                          <a:latin typeface="Arial" charset="0"/>
                          <a:cs typeface="Arial" charset="0"/>
                        </a:rPr>
                        <a:t>4 : </a:t>
                      </a:r>
                      <a:r>
                        <a:rPr kumimoji="0" lang="ar-SA" sz="3200" b="0" i="0" u="sng" strike="noStrike" cap="none" normalizeH="0" baseline="0">
                          <a:ln>
                            <a:noFill/>
                          </a:ln>
                          <a:solidFill>
                            <a:srgbClr val="FF9900"/>
                          </a:solidFill>
                          <a:effectLst/>
                          <a:latin typeface="Arial" charset="0"/>
                          <a:cs typeface="Arial" charset="0"/>
                        </a:rPr>
                        <a:t>1 ـ 11 )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أصعدَ الرُّوح يسوع إلى البرِّيَّة ليجربه إبليس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صام أربعين نهاراً وأربعين ليلةً، جاعَ أخيراً.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Mathieu 4 :1 -1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Alors Jésus fut conduit par l'Esprit au désert, pour être tenté par le diable. 2 Après avoir jeûné quarante jours et quarante nuits, il finit par avoir faim.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Then Jesus was led up by the Spirit into the wilderness to be tempted by the devil. 2 And when He had fasted forty days and forty nights, afterward He was hungry.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2g</a:t>
            </a: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57" name="Group 33"/>
          <p:cNvGraphicFramePr>
            <a:graphicFrameLocks noGrp="1"/>
          </p:cNvGraphicFramePr>
          <p:nvPr/>
        </p:nvGraphicFramePr>
        <p:xfrm>
          <a:off x="69851" y="2"/>
          <a:ext cx="9074150" cy="591744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المُجرِّبُ وقالَ لهُ: " إن كُنتَ أنتَ ابنَ اللَّه فقُل أن تصير هذه الحِجارةُ خُبزاً ". فأجابَ وقالَ لهُ: " مكتُوبٌ: ليس بالخُبز وحدهُ يَحيَا الإنسانُ، بل بكُلِّ كلمةٍ تَخرُجُ مِن فم اللَّه ".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Le tentateur s'approcha et lui dit: "Si tu es le Fils de Dieu, ordonne que ces pierres deviennent des pains." 4 Mais il répliqua: "Il est écrit: Ce n'est pas seulement de pain que l'homme vivra, mais de toute parole sortant de la bouche de Dieu."</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Now when the tempter came to Him, he said, If You are the Son of God, command that these stones become bread. 4 But He answered and said, It is written, `Man shall not live by bread alone, but by every word that proceeds from the mouth of God.'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6483" name="Group 35"/>
          <p:cNvGraphicFramePr>
            <a:graphicFrameLocks noGrp="1"/>
          </p:cNvGraphicFramePr>
          <p:nvPr/>
        </p:nvGraphicFramePr>
        <p:xfrm>
          <a:off x="34926" y="115888"/>
          <a:ext cx="9109075" cy="6766560"/>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أخذهُ إبليسُ إلى المدينةِ المُقدَّسة، وأوقفهُ على جَناح الهيكل، وقال لهُ: " إنْ كُنتَ أنت ابن اللَّه فألق بنفسكَ إلى أسفلُ لأنَّهُ مكتُوبٌ: أنَّهُ يُوصي ملائكتهُ بكَ، فيحملُونكَ على أيديهم لئلا تصدم بحجرٍ رجلكَ".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Alors le diable l'emmène dans la Ville Sainte, le place sur le faîte du temple 6 et lui dit: "Si tu es le Fils de Dieu, jette-toi en bas, car il est écrit: Il donnera pour toi des ordres à ses anges et ils te porteront sur leurs mains pour t'éviter de heurter du pied quelque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the devil took Him up into the holy city, set Him on the pinnacle of the temple, 6 and said to Him, If You are the Son of God, throw Yourself down. For it is written: `He shall give His angels charge over you,' and, `In their hands they shall bear you up, Lest you dash your foot against a stone.'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7010" name="Group 50"/>
          <p:cNvGraphicFramePr>
            <a:graphicFrameLocks noGrp="1"/>
          </p:cNvGraphicFramePr>
          <p:nvPr/>
        </p:nvGraphicFramePr>
        <p:xfrm>
          <a:off x="34926" y="115888"/>
          <a:ext cx="9109075" cy="5905501"/>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فأجابهُ يسوعُ قائلاً: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مكتُوبٌ أيضاً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تُجرِّبِ الرَّبَّ إلهكَ ثُمَّ أخذهُ إبليس أيضاً على جبلٍ عالٍ جداً، وأراهُ جميعَ ممالكِ العالم ومجدَهَا،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lui dit: "Il est aussi écrit: Tu ne mettras pas à l'épreuve le Seigneur ton Dieu. 8 Le diable l'emmène encore sur une très haute montagne; il lui montre tous les royaumes du monde avec leur gloire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Jesus said to him, It is written again, `You shall not tempt the Lord your God.' 8 Again, the devil took Him up on an exceedingly high mountain, and showed Him all the kingdoms of the world and their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8026" name="Group 42"/>
          <p:cNvGraphicFramePr>
            <a:graphicFrameLocks noGrp="1"/>
          </p:cNvGraphicFramePr>
          <p:nvPr/>
        </p:nvGraphicFramePr>
        <p:xfrm>
          <a:off x="34926" y="115890"/>
          <a:ext cx="9109075" cy="5761038"/>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 " أُعطيكَ هذه جميعَهَا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إنْ خررتَ وسجدتَ لي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حينئذٍ قال لهُ يسُوعُ: " اذهب يا شيطانُ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لأنَّهُ مكتُوبٌ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للرَّبِّ إلهِكَ تسجُدُ وإيَّاهُ وحدهُ تعبُدُ </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lui dit: "Tout cela je te le donnerai, si tu te prosternes et m'adores." 10 Alors Jésus lui dit: "Retire-toi, Satan! Car il est écrit: Le Seigneur ton Dieu tu adoreras et c'est à lui seul que tu rendras un culte."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said to Him, All these things I will give You if You will fall down and worship me. 10 Then Jesus said to him, Away with you, Satan! For it is written, `You shall worship the Lord your God, and Him only you shall serve.'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7492" name="Group 20"/>
          <p:cNvGraphicFramePr>
            <a:graphicFrameLocks noGrp="1"/>
          </p:cNvGraphicFramePr>
          <p:nvPr/>
        </p:nvGraphicFramePr>
        <p:xfrm>
          <a:off x="69851" y="2"/>
          <a:ext cx="9074150" cy="5878513"/>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تركهُ إبليسُ، وإذ ملائكةٌ قد جاءت وخدمتهُ</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le diable le laisse, et voici que les anges s'approchèrent, et ils le servaient.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the devil left Him, and behold, angels came and ministered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38499" name="Picture 3" descr="pointing"/>
          <p:cNvPicPr>
            <a:picLocks noChangeAspect="1" noChangeArrowheads="1"/>
          </p:cNvPicPr>
          <p:nvPr/>
        </p:nvPicPr>
        <p:blipFill>
          <a:blip r:embed="rId2" cstate="print"/>
          <a:srcRect/>
          <a:stretch>
            <a:fillRect/>
          </a:stretch>
        </p:blipFill>
        <p:spPr bwMode="auto">
          <a:xfrm>
            <a:off x="2181225" y="4529138"/>
            <a:ext cx="1238250" cy="628650"/>
          </a:xfrm>
          <a:prstGeom prst="rect">
            <a:avLst/>
          </a:prstGeom>
          <a:noFill/>
        </p:spPr>
      </p:pic>
      <p:sp>
        <p:nvSpPr>
          <p:cNvPr id="2538500" name="Text Box 4"/>
          <p:cNvSpPr txBox="1">
            <a:spLocks noChangeArrowheads="1"/>
          </p:cNvSpPr>
          <p:nvPr/>
        </p:nvSpPr>
        <p:spPr bwMode="auto">
          <a:xfrm>
            <a:off x="900114" y="347665"/>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
        <p:nvSpPr>
          <p:cNvPr id="5" name="Text Box 4">
            <a:hlinkClick r:id="" action="ppaction://macro?name=GoToLiturgyOfBelievers"/>
          </p:cNvPr>
          <p:cNvSpPr txBox="1">
            <a:spLocks noChangeArrowheads="1"/>
          </p:cNvSpPr>
          <p:nvPr/>
        </p:nvSpPr>
        <p:spPr bwMode="auto">
          <a:xfrm>
            <a:off x="3500430" y="4357694"/>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538499"/>
                                        </p:tgtEl>
                                        <p:attrNameLst>
                                          <p:attrName>style.visibility</p:attrName>
                                        </p:attrNameLst>
                                      </p:cBhvr>
                                      <p:to>
                                        <p:strVal val="visible"/>
                                      </p:to>
                                    </p:set>
                                    <p:anim calcmode="lin" valueType="num">
                                      <p:cBhvr additive="base">
                                        <p:cTn id="7" dur="500" fill="hold"/>
                                        <p:tgtEl>
                                          <p:spTgt spid="2538499"/>
                                        </p:tgtEl>
                                        <p:attrNameLst>
                                          <p:attrName>ppt_x</p:attrName>
                                        </p:attrNameLst>
                                      </p:cBhvr>
                                      <p:tavLst>
                                        <p:tav tm="0">
                                          <p:val>
                                            <p:strVal val="0-#ppt_w/2"/>
                                          </p:val>
                                        </p:tav>
                                        <p:tav tm="100000">
                                          <p:val>
                                            <p:strVal val="#ppt_x"/>
                                          </p:val>
                                        </p:tav>
                                      </p:tavLst>
                                    </p:anim>
                                    <p:anim calcmode="lin" valueType="num">
                                      <p:cBhvr additive="base">
                                        <p:cTn id="8" dur="500" fill="hold"/>
                                        <p:tgtEl>
                                          <p:spTgt spid="25384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7378" name="Rectangle 2"/>
          <p:cNvSpPr>
            <a:spLocks noChangeArrowheads="1"/>
          </p:cNvSpPr>
          <p:nvPr/>
        </p:nvSpPr>
        <p:spPr bwMode="auto">
          <a:xfrm>
            <a:off x="755651" y="1557338"/>
            <a:ext cx="7920038" cy="4832092"/>
          </a:xfrm>
          <a:prstGeom prst="rect">
            <a:avLst/>
          </a:prstGeom>
          <a:noFill/>
          <a:ln w="9525">
            <a:noFill/>
            <a:miter lim="800000"/>
            <a:headEnd/>
            <a:tailEnd/>
          </a:ln>
          <a:effectLst/>
        </p:spPr>
        <p:txBody>
          <a:bodyPr>
            <a:spAutoFit/>
          </a:bodyPr>
          <a:lstStyle/>
          <a:p>
            <a:pPr algn="ctr" rtl="0"/>
            <a:r>
              <a:rPr lang="en-US" sz="4400">
                <a:solidFill>
                  <a:srgbClr val="FF9933"/>
                </a:solidFill>
              </a:rPr>
              <a:t>Evening Psalm and Gospel</a:t>
            </a:r>
            <a:endParaRPr lang="en-CA" sz="4400">
              <a:solidFill>
                <a:srgbClr val="FF9933"/>
              </a:solidFill>
            </a:endParaRPr>
          </a:p>
          <a:p>
            <a:pPr algn="ctr" rtl="0"/>
            <a:endParaRPr lang="en-US" sz="4400">
              <a:solidFill>
                <a:srgbClr val="FF9933"/>
              </a:solidFill>
            </a:endParaRPr>
          </a:p>
          <a:p>
            <a:pPr algn="ctr"/>
            <a:r>
              <a:rPr lang="ar-SA" sz="4400">
                <a:solidFill>
                  <a:srgbClr val="FF9933"/>
                </a:solidFill>
              </a:rPr>
              <a:t>مزمور و أنجيل</a:t>
            </a:r>
            <a:endParaRPr lang="ar-EG" sz="4400">
              <a:solidFill>
                <a:srgbClr val="FF9933"/>
              </a:solidFill>
            </a:endParaRPr>
          </a:p>
          <a:p>
            <a:pPr algn="ctr"/>
            <a:r>
              <a:rPr lang="ar-EG" sz="4400">
                <a:solidFill>
                  <a:srgbClr val="FF9933"/>
                </a:solidFill>
              </a:rPr>
              <a:t>( </a:t>
            </a:r>
            <a:r>
              <a:rPr lang="ar-SA" sz="4400">
                <a:solidFill>
                  <a:srgbClr val="FF9933"/>
                </a:solidFill>
              </a:rPr>
              <a:t>صـلاة المسـاء</a:t>
            </a:r>
            <a:r>
              <a:rPr lang="ar-EG" sz="4400">
                <a:solidFill>
                  <a:srgbClr val="FF9933"/>
                </a:solidFill>
              </a:rPr>
              <a:t> )</a:t>
            </a:r>
          </a:p>
          <a:p>
            <a:pPr algn="ctr"/>
            <a:endParaRPr lang="en-CA" sz="4400">
              <a:solidFill>
                <a:srgbClr val="FF9933"/>
              </a:solidFill>
            </a:endParaRPr>
          </a:p>
          <a:p>
            <a:pPr algn="ctr" rtl="0"/>
            <a:r>
              <a:rPr lang="fr-FR" sz="4400">
                <a:solidFill>
                  <a:srgbClr val="FF9933"/>
                </a:solidFill>
              </a:rPr>
              <a:t>Vêpres </a:t>
            </a:r>
            <a:r>
              <a:rPr lang="fr-CA" sz="4400">
                <a:solidFill>
                  <a:srgbClr val="FF9933"/>
                </a:solidFill>
              </a:rPr>
              <a:t>Psaume et Évangile</a:t>
            </a:r>
          </a:p>
          <a:p>
            <a:pPr algn="ctr" rtl="0"/>
            <a:r>
              <a:rPr lang="fr-CA" sz="4400">
                <a:solidFill>
                  <a:srgbClr val="FF9933"/>
                </a:solidFill>
              </a:rPr>
              <a:t> </a:t>
            </a: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418" name="Group 18"/>
          <p:cNvGraphicFramePr>
            <a:graphicFrameLocks noGrp="1"/>
          </p:cNvGraphicFramePr>
          <p:nvPr/>
        </p:nvGraphicFramePr>
        <p:xfrm>
          <a:off x="34925" y="44452"/>
          <a:ext cx="9145588"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41:1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للذي يَتَفهَّم في أمرِ المسكينِ والفقيرِ، في يَوم السوءِ يُنَجِّيهِ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Heureux qui pense au pauvre et au faible: Le Seigneur le sauve au jour du malheur,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41:1 Blessed is he who considers the poor; The Lord will deliver him in time of trouble.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2ep</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9456" name="Group 32"/>
          <p:cNvGraphicFramePr>
            <a:graphicFrameLocks noGrp="1"/>
          </p:cNvGraphicFramePr>
          <p:nvPr/>
        </p:nvGraphicFramePr>
        <p:xfrm>
          <a:off x="34925" y="44452"/>
          <a:ext cx="9145588" cy="655320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لوقا ( 4: 1 ـ 13</a:t>
                      </a:r>
                      <a:r>
                        <a:rPr kumimoji="0" lang="ar-EG" sz="3200" b="0" i="0" u="sng" strike="noStrike" cap="none" normalizeH="0" baseline="0">
                          <a:ln>
                            <a:noFill/>
                          </a:ln>
                          <a:solidFill>
                            <a:srgbClr val="FF9933"/>
                          </a:solidFill>
                          <a:effectLst/>
                          <a:latin typeface="Arial" charset="0"/>
                          <a:cs typeface="Arial" charset="0"/>
                        </a:rPr>
                        <a:t>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يسوع فرجع مِن الأردنِّ وهو ممتلئ مِنَ الرُّوح القدس، وحمله الروح إلى البرِّيَّة أربعينَ يوماً يُجَرَّبهُ إبليس. ولم يأكُل شيئاً في تلك الأيَّام. ولمَّا تمَّت جاعَ أخيراً.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4:1-13</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Jésus, rempli d'Esprit Saint, revint du Jourdain et il était dans le désert, conduit par l'Esprit, pendant quarante jours,2 et il était tenté par le diable. Il ne mangea rien durant ces jours-là, et lorsque ce temps fut écoulé, il eut faim.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4:1-13</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Jesus, being filled with the Holy Spirit, returned from the Jordan and was led by the Spirit into the wilderness, 2 being tempted for forty days by the devil. And in those days He ate nothing, and afterward, when they had ended, He was hungry.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2e</a:t>
            </a: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0475" name="Group 27"/>
          <p:cNvGraphicFramePr>
            <a:graphicFrameLocks noGrp="1"/>
          </p:cNvGraphicFramePr>
          <p:nvPr/>
        </p:nvGraphicFramePr>
        <p:xfrm>
          <a:off x="34925" y="44450"/>
          <a:ext cx="9145588" cy="690067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إبليس:" إن كُنتَ أنت ابن اللَّه، فقُل لهذا الحجر أن يصيرَ خُبزاً ". فأجابه يسوع قائلاً: " مكتوبٌ ليسَ بالخبز وحده يحيا الإنسان، بل بكُلِّ كلمةٍ تخرج مِن فم اللَّه ". فأصعده إبليس على جبلٍ عالٍ وأراه جميع ممالك المسكونة في لحظةٍ مِن الزَّمان.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Alors le diable lui dit: "Si tu es le Fils de Dieu, ordonne à cette pierre de devenir du pain. 4 Jésus lui répondit: "Il est écrit: Ce n'est pas seulement de pain que l'homme vivra." Le diable le conduisit plus haut, lui fit voir en un instant tous les royaumes de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the devil said to Him, If You are the Son of God, command this stone to become bread. 4 But Jesus answered him, saying, It is written, `Man shall not live by bread alone, but by every word of God.' 5 Then the devil, taking Him up on a high mountain, showed Him all the kingdoms of the world in a moment of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2526" name="Group 30"/>
          <p:cNvGraphicFramePr>
            <a:graphicFrameLocks noGrp="1"/>
          </p:cNvGraphicFramePr>
          <p:nvPr/>
        </p:nvGraphicFramePr>
        <p:xfrm>
          <a:off x="34925" y="44452"/>
          <a:ext cx="9145588" cy="633984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 إبليس: " لكَ أُعطِي هذا السُّلطان جميعه ومجده، لأنَّه قد دُفِعَ إليَّ ، وأنا أُعطِيه لِمَنْ أشاء. فإن أنت سجدتَ أمامي يكون لكَ ذلك جميعه ". فأجاب يسوع وقال له: " اذهب عني يا شيطان لأنَّه مكتوبٌ: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lui dit: "Je te donnerai tout ce pouvoir avec la gloire de ces royaumes, parce que c'est à moi qu'il a été remis et que je le donne à qui je veux. 7 Toi donc, si tu m'adores, tu l'auras tout entier. 8 Jésus lui répondit: "Il est écrit: Tu adoreras le Seigneur ton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the devil said to Him, All this authority I will give You, and their glory; for this has been delivered to me, and I give it to whomever I wish. 7 Therefore, if You will worship before me, all will be Yours. 8 And Jesus answered and said to him, Get behind Me, Satan!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3548" name="Group 28"/>
          <p:cNvGraphicFramePr>
            <a:graphicFrameLocks noGrp="1"/>
          </p:cNvGraphicFramePr>
          <p:nvPr/>
        </p:nvGraphicFramePr>
        <p:xfrm>
          <a:off x="34925" y="44452"/>
          <a:ext cx="9145588" cy="6369685"/>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للربِّ إلهك تسجُدُ وإيَّاهُ وحدهُ تعبُدُ ". فجاء به أيضاً إلى أورشليم، وأقامه على جناح الهيكل وقال له: " إنْ كنتَ أنت ابن اللَّه فألقِ بنفسك مِن هَهُنا إلى أسفل، لأنَّه مكتوبٌ: أنَّه يُوصي ملائكته بكَ ليحفظوك،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c'est à lui seul que tu rendras un culte." 9 Le diable le conduisit alors à Jérusalem; il le plaça sur le faîte du temple et lui dit: "Si tu es Fils de Dieu, jette-toi d'ici en bas;10 car il est écrit: Il  donnera  pour  toi  ordre  à  ses anges de te garder,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it is written, `You shall worship the Lord your God, and Him only you shall serve.' 9 Then he brought Him to Jerusalem, set Him on the pinnacle of the temple, and said to Him, If You are the Son of God, throw Yourself down from here. 10 For it is written: `He shall give His angels charge over you, To keep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1508" name="Group 36"/>
          <p:cNvGraphicFramePr>
            <a:graphicFrameLocks noGrp="1"/>
          </p:cNvGraphicFramePr>
          <p:nvPr/>
        </p:nvGraphicFramePr>
        <p:xfrm>
          <a:off x="34925" y="44450"/>
          <a:ext cx="9145588" cy="678484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ويحملوك على أيديهم لئلا تَصدِمَ بحجرٍ رِجْلَكَ ". فأجاب يسوع وقال له: " إنَّه قد قِيلَ: لا تُجرِّب الربَّ إلهَـكَ ". فلمَّا أتمَ إبليس كُلَّ التَجاربٍ انصرف عنه إلى حيـنٍ.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encore: ils te porteront sur leurs mains pour t'éviter de heurter du pied quelque pierre.12 Jésus lui répondit: "Il est dit: Tu ne mettras pas à l'épreuve le Seigneur ton Dieu. 13Ayant alors épuisé toute tentation possible, le diable s'écarta de lui jusqu'au moment fixé.</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`In their hands they shall bear you up, Lest you dash your foot against a stone.' 12 And Jesus answered and said to him, It has been said, `You shall not tempt the Lord your God.' 13 Now when the devil had ended every temptation, he departed from Him until an opportune time.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545" name="Group 25"/>
          <p:cNvGraphicFramePr>
            <a:graphicFrameLocks noGrp="1"/>
          </p:cNvGraphicFramePr>
          <p:nvPr/>
        </p:nvGraphicFramePr>
        <p:xfrm>
          <a:off x="468314" y="404813"/>
          <a:ext cx="8137525" cy="599236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n-CL" sz="4000" b="1" i="0" u="none" strike="noStrike" cap="none" normalizeH="0" baseline="0">
                          <a:ln>
                            <a:noFill/>
                          </a:ln>
                          <a:solidFill>
                            <a:srgbClr val="FF9900"/>
                          </a:solidFill>
                          <a:effectLst/>
                          <a:latin typeface="Arial" charset="0"/>
                          <a:cs typeface="Arial" charset="0"/>
                        </a:rPr>
                        <a:t>Third Sunday of the Holy Lent</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الثالث من الصوم المقدس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Troisième Dimanche Du Jeune Sacre</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4546"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20454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5599" name="Group 31"/>
          <p:cNvGraphicFramePr>
            <a:graphicFrameLocks noGrp="1"/>
          </p:cNvGraphicFramePr>
          <p:nvPr/>
        </p:nvGraphicFramePr>
        <p:xfrm>
          <a:off x="69851" y="2"/>
          <a:ext cx="9074150" cy="6098986"/>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88:1-2</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ياربَّ إله خلاصي بالنهار والليل صرخت أمامك. فلتدخل قدامك صلاتي، أمل يارب سمعك إلى طلبتي</a:t>
                      </a:r>
                      <a:r>
                        <a:rPr kumimoji="0" lang="ar-EG"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88:1-2</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kern="1200" cap="none" normalizeH="0" baseline="0" dirty="0">
                          <a:ln>
                            <a:noFill/>
                          </a:ln>
                          <a:solidFill>
                            <a:schemeClr val="bg1"/>
                          </a:solidFill>
                          <a:effectLst/>
                          <a:latin typeface="Arial" charset="0"/>
                          <a:ea typeface="+mn-ea"/>
                          <a:cs typeface="Arial" charset="0"/>
                        </a:rPr>
                        <a:t>1 Éternel, Dieu de mon salut ! Je crie le jour et pendant la nuit devant toi.</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kern="1200" cap="none" normalizeH="0" baseline="0" dirty="0">
                          <a:ln>
                            <a:noFill/>
                          </a:ln>
                          <a:solidFill>
                            <a:schemeClr val="bg1"/>
                          </a:solidFill>
                          <a:effectLst/>
                          <a:latin typeface="Arial" charset="0"/>
                          <a:ea typeface="+mn-ea"/>
                          <a:cs typeface="Arial" charset="0"/>
                        </a:rPr>
                        <a:t>2  Que ma prière parvienne en ta présence ! Tends l’oreille à mon cri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 </a:t>
                      </a:r>
                      <a:r>
                        <a:rPr kumimoji="0" lang="fr-FR" sz="2800" b="0" i="0" u="none" strike="noStrike" kern="1200" cap="none" normalizeH="0" baseline="0" dirty="0">
                          <a:ln>
                            <a:noFill/>
                          </a:ln>
                          <a:solidFill>
                            <a:schemeClr val="bg1"/>
                          </a:solidFill>
                          <a:effectLst/>
                          <a:latin typeface="Arial" charset="0"/>
                          <a:ea typeface="+mn-ea"/>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88:1-2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O Lord, God of my salvation, I have cried out day and night before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Let my prayer come before You; Incline Your ear to my cry.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3pv</a:t>
            </a:r>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6627" name="Group 35"/>
          <p:cNvGraphicFramePr>
            <a:graphicFrameLocks noGrp="1"/>
          </p:cNvGraphicFramePr>
          <p:nvPr/>
        </p:nvGraphicFramePr>
        <p:xfrm>
          <a:off x="34925" y="44450"/>
          <a:ext cx="9145588" cy="664464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متى </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( 15 : 1 ـ 20 )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حينئذ جاء إلى يسوعَ من أورشليمَ فرِّيسيُّونَ وكتبةٌ قائلين: " لماذا يتَعدَّى تلاميذُكَ تَقليدَ الشُّيُوخ. لأنَّهُم لا يَغسِلُونَ أيدِيَهُم حينما يأكُلُونَ خُبزاً؟ ".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Mathieu 15 : 1 - 20</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Alors des Pharisiens et des scribes de Jérusalem s'avancent vers Jésus et lui disent: 2 Pourquoi tes disciples transgressent-ils la tradition des anciens? En effet, ils ne se lavent pas les mains, quand ils prennent leurs repas."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Matthew 15:1-20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Then the scribes and Pharisees who were from Jerusalem came to Jesus, saying, 2 Why do Your disciples transgress the tradition of the elders? For they do not wash their hands when they eat bread.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3v</a:t>
            </a: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662" name="Group 22"/>
          <p:cNvGraphicFramePr>
            <a:graphicFrameLocks noGrp="1"/>
          </p:cNvGraphicFramePr>
          <p:nvPr/>
        </p:nvGraphicFramePr>
        <p:xfrm>
          <a:off x="34925" y="44452"/>
          <a:ext cx="9145588" cy="6230303"/>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وقال لهُم: " ولماذا أنتُم أيضاً، تَتعَدَّونَ وصِيَّة اللَّـهِ من أجل تقليدكُم؟ لأنَّ اللَّـهَ قال: أكرم أباكَ وأُمَّكَ، ومن قال كلمة رديئة في أبيه وأُمه يموت موتاً.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Il leur répliqua: "Et vous, pourquoi transgressez-vous le commandement de Dieu au nom de votre tradition? 4 Dieu a dit en effet: Honore ton père et ta mère, et encore: Celui qui maudit père ou mère, qu'il soit puni de mort.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answered and said to them, Why do you also transgress the commandment of God because of your tradition? 4 For God commanded, saying, `Honor your father and your mother'; and, `He who curses father or mother, let him be put to death.'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9687" name="Group 23"/>
          <p:cNvGraphicFramePr>
            <a:graphicFrameLocks noGrp="1"/>
          </p:cNvGraphicFramePr>
          <p:nvPr/>
        </p:nvGraphicFramePr>
        <p:xfrm>
          <a:off x="34925" y="44452"/>
          <a:ext cx="9145588" cy="623030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فتقولون: مَن قال لأبيهِ أو أُمِّه: إن قُربَانٌ هو الذي تَنتَفِعُ بهِ مِنِّي. فلا يُكرمُ أباهُ وأُمَّهُ. فقد أبطلتُم كلام اللَّه من أجل سننِكُم!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vous, vous dites: Quiconque dit à son père ou à sa mère: Le secours que tu devais recevoir de moi est offrande sacrée, 6 celui-là n'aura pas à honorer son père. Et ainsi vous avez annulé la parole de Dieu au nom de votre tradition.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you say, `Whoever says to his father or mother, Whatever profit you might have received from me is a gift to God-- 6 `then he need not honor his father or mother.' Thus you have made the commandment of God of no effect by your tradition.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0708" name="Group 20"/>
          <p:cNvGraphicFramePr>
            <a:graphicFrameLocks noGrp="1"/>
          </p:cNvGraphicFramePr>
          <p:nvPr/>
        </p:nvGraphicFramePr>
        <p:xfrm>
          <a:off x="34925" y="44452"/>
          <a:ext cx="9145588" cy="623030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المُرَاؤون! حسناً تنبَّأ عَنكُم إشـعياءُ النبيُّ قائلاً: " هذا الشـعبُ يُكرمُني بشفَتيهِ وأمَّا قلبُهُ فَبعيِدٌ عَنِّي. فهم باطلاً يعبُدُونَنِي إذ يُعَلِّمُونَ تَعاليمَ هيَ وصايا النَّاس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Hypocrites! Esaïe a bien prophétisé à votre sujet, quand il a dit: 8 Ce peuple m'honore des lèvres, mais son coeur est loin de moi. C'est en vain qu'ils me rendent un culte, car  les doctrines qu'ils enseignent ne sont que préceptes d'hommes.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Hypocrites! Well did Isaiah prophesy about you, saying: 8 `These people draw near to Me with their mouth, And honor Me with their lips, But their heart is far from Me. 9 And in vain they worship Me, Teaching as doctrines the commandments of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1741" name="Group 29"/>
          <p:cNvGraphicFramePr>
            <a:graphicFrameLocks noGrp="1"/>
          </p:cNvGraphicFramePr>
          <p:nvPr/>
        </p:nvGraphicFramePr>
        <p:xfrm>
          <a:off x="34925" y="44452"/>
          <a:ext cx="9145588" cy="6796405"/>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الجمعَ وقال لهُمُ: " اسمعُوا وافهموا. ليسَ ما يَدخلُ فَمَ الإنسان، يُنَجِّسه بَل ما يَخرُجُ مِنَ الفَم هو الذي يُنَجِّسُ الإنسانَ ". حينئذٍ جاء إليه تلاميذه وقالوا له: " أتعلم أن الفرِّيسيِّين لمَّا سمعُوا هذا الكلام شكوا؟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Puis, appelant la foule, il leur dit: "Écoutez et comprenez! 11 Ce n'est pas ce qui entre dans la bouche qui rend l'homme impur; mais ce qui sort de la bouche, voilà ce qui rend l'homme impur.12 Alors les disciples s'approchèrent et lui dirent: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When He had called the multitude to Himself, He said to them, Hear and understand: 11 Not what goes into the mouth defiles a man; but what comes out of the mouth, this defiles a man. 12 Then His disciples came and said to Him, Do You know that the Pharisees were offended when they heard this saying?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2761" name="Group 25"/>
          <p:cNvGraphicFramePr>
            <a:graphicFrameLocks noGrp="1"/>
          </p:cNvGraphicFramePr>
          <p:nvPr/>
        </p:nvGraphicFramePr>
        <p:xfrm>
          <a:off x="34925" y="44450"/>
          <a:ext cx="9145588" cy="6668389"/>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فأجاب وقال: " كُلُّ غرسٍ لم يغرسهُ أبي الذي في السَّمَوات من أصوله يُقلعُ. دعوهم. هُم عُميانٌ قادةُ عُميانٍ وإذا كان أعمى يقُودُ أعمى يسقُطان كِلاهُما في حُفرةٍ فأجاب بطرس وقال لهُ: " فسِّر لنا هذا المثل</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"Sais-tu qu'en entendant cette parole, les Pharisiens ont été scandalisés?" Il répondit: "Tout plant que n'a pas planté mon Père céleste sera arraché.14 Laissez-les: ce sont des aveugles qui guident des aveugles. Or si un aveugle guide un aveugle, tous les deux tomberont dans un trou!" 15 Pierre intervint et lui dit: "Explique-nous cette parole énigmatique."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13 But He answered and said, Every plant which My heavenly Father has not planted will be uprooted. 14 Let them alone. They are blind leaders of the blind. And if the blind leads the blind, both will fall into a ditch. 15 Then Peter answered and said to Him, Explain this parable to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3784" name="Group 24"/>
          <p:cNvGraphicFramePr>
            <a:graphicFrameLocks noGrp="1"/>
          </p:cNvGraphicFramePr>
          <p:nvPr/>
        </p:nvGraphicFramePr>
        <p:xfrm>
          <a:off x="34925" y="44452"/>
          <a:ext cx="9145588" cy="658558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فقال لهُم: " وهل أنتُم أيضاً إلى الآن غيرُ فاهمين؟ أما تعلمون أنَّ كُلَّ ما يدخُلُ فم الإنسان ينزل إلى الجوف ويندفعُ إلى المخرج؟ وأمَّا الذي يخرُجُ مِنَ الفم فمِنَ القلب يصدُرُ، فذلك الذي يُنجَّسُ الإنسان،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Jésus dit: "Étés-vous encore, vous aussi, sans intelligence? 17 Ne savez-vous pas que tout ce qui pénètre dans la bouche passe dans le ventre, puis est rejeté dans la fosse? 18 Mais ce qui sort de la bouche provient du coeur, et c'est cela qui rend l'homme impur.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So Jesus said, Are you also still without understanding? 17 Do you not yet understand that whatever enters the mouth goes into the stomach and is eliminated? 18 But those things which proceed out of the mouth come from the heart, and they defile a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7644" name="Group 28"/>
          <p:cNvGraphicFramePr>
            <a:graphicFrameLocks noGrp="1"/>
          </p:cNvGraphicFramePr>
          <p:nvPr/>
        </p:nvGraphicFramePr>
        <p:xfrm>
          <a:off x="34925" y="44452"/>
          <a:ext cx="8977281" cy="6671375"/>
        </p:xfrm>
        <a:graphic>
          <a:graphicData uri="http://schemas.openxmlformats.org/drawingml/2006/table">
            <a:tbl>
              <a:tblPr rtl="1"/>
              <a:tblGrid>
                <a:gridCol w="4793082">
                  <a:extLst>
                    <a:ext uri="{9D8B030D-6E8A-4147-A177-3AD203B41FA5}">
                      <a16:colId xmlns:a16="http://schemas.microsoft.com/office/drawing/2014/main" val="20000"/>
                    </a:ext>
                  </a:extLst>
                </a:gridCol>
                <a:gridCol w="4184199">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لأنه مِن القلب تصدر الأفكار الشريرة: القتل، الزنى، الفسق، السرقة، شهادة الزور، التجديف. هذه هي التي تُنجِّسُ الإنسان. وأمَّا الأكلُ بأيدٍ غير مغسُولةٍ فلا يُنجِّسُ الإنسان</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19 </a:t>
                      </a:r>
                      <a:r>
                        <a:rPr kumimoji="0" lang="fr-FR" sz="2800" b="0" i="0" u="none" strike="noStrike" cap="none" normalizeH="0" baseline="0">
                          <a:ln>
                            <a:noFill/>
                          </a:ln>
                          <a:solidFill>
                            <a:schemeClr val="bg1"/>
                          </a:solidFill>
                          <a:effectLst/>
                          <a:latin typeface="Arial" charset="0"/>
                          <a:cs typeface="Arial" charset="0"/>
                        </a:rPr>
                        <a:t>Du coeur en effet proviennent intentions mauvaises, meurtres, adultères, inconduites, vols, faux témoignages, injures. 20 C'est là ce qui rend l'homme impur; mais manger sans s'être lavé les mains ne rend pas l'homme impur.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For out of the heart proceed evil thoughts, murders, adulteries, fornications, thefts, false witness, blasphemies. 20 These are the things which defile a man, but to eat with unwashed hands does not defile a man.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0034"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140035" name="Picture 3" descr="sun_cross"/>
          <p:cNvPicPr>
            <a:picLocks noChangeAspect="1" noChangeArrowheads="1"/>
          </p:cNvPicPr>
          <p:nvPr/>
        </p:nvPicPr>
        <p:blipFill>
          <a:blip r:embed="rId2" cstate="print"/>
          <a:srcRect/>
          <a:stretch>
            <a:fillRect/>
          </a:stretch>
        </p:blipFill>
        <p:spPr bwMode="auto">
          <a:xfrm>
            <a:off x="3352801" y="854075"/>
            <a:ext cx="2803525" cy="2430463"/>
          </a:xfrm>
          <a:prstGeom prst="rect">
            <a:avLst/>
          </a:prstGeom>
          <a:noFill/>
        </p:spPr>
      </p:pic>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1632" name="Group 64"/>
          <p:cNvGraphicFramePr>
            <a:graphicFrameLocks noGrp="1"/>
          </p:cNvGraphicFramePr>
          <p:nvPr/>
        </p:nvGraphicFramePr>
        <p:xfrm>
          <a:off x="107951" y="44450"/>
          <a:ext cx="8928100" cy="6559360"/>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3600" b="0" i="0" u="sng" strike="noStrike" cap="none" normalizeH="0" baseline="0" dirty="0">
                          <a:ln>
                            <a:noFill/>
                          </a:ln>
                          <a:solidFill>
                            <a:srgbClr val="FF9933"/>
                          </a:solidFill>
                          <a:effectLst/>
                          <a:latin typeface="Arial" charset="0"/>
                          <a:cs typeface="Arial" charset="0"/>
                        </a:rPr>
                        <a:t>55:1-2, 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أنصت يا اللَّه لصلاتي، ولا تغفل عن تضرعي، التفت واستمع مني. وأنا إلى اللَّه صرخت، والرَّبّ استجاب لي.</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55:1-2,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Ô Dieu, prête l'oreille à ma prière; Quand je supplie, ne te dérobe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Fais attention à moi et réponds-moi.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16 Moi, je fais appel à Dieu, Et le Seigneur me sauvera,  </a:t>
                      </a: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55:1-2,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Give ear to my prayer, O God, And do not hide Yourself from my supplication.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Attend to me, and hear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16 I will call upon God, And the Lord shall save me.  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661" name="Group 69"/>
          <p:cNvGraphicFramePr>
            <a:graphicFrameLocks noGrp="1"/>
          </p:cNvGraphicFramePr>
          <p:nvPr/>
        </p:nvGraphicFramePr>
        <p:xfrm>
          <a:off x="34926" y="44452"/>
          <a:ext cx="9074150"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 متى ( 20 : 1 ـ 16 )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يُشبهُ ملكوت السَّمَوات رجُلاً ربَّ حقل خرج في الصباح ليستأجر فعلة لكرمهِ، فاتفق مع الفعلة أن يعطي كل واحد ديناراً في اليوم، وأرسلهُم إلى كرمهِ</a:t>
                      </a:r>
                      <a:endParaRPr kumimoji="0" lang="ar-EG" sz="3600" b="0" i="0" u="sng" strike="noStrike" cap="none" normalizeH="0" baseline="0" dirty="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20 : 1 - 16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1Le Royaume des cieux est comparable, en effet, à un maître de maison qui sortit de grand matin, afin d'embaucher des ouvriers pour sa vigne. 2 Il convint avec les ouvriers d'une pièce d'argent pour la journée et les envoya à sa vigne.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Matthew 20:1-16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For the kingdom of heaven is like a landowner who went out early in the morning to hire laborers for his vineyard. 2 Now when he had agreed with the laborers for a denarius a day, he sent them into his vineyard.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3m</a:t>
            </a: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3650" name="Group 34"/>
          <p:cNvGraphicFramePr>
            <a:graphicFrameLocks noGrp="1"/>
          </p:cNvGraphicFramePr>
          <p:nvPr/>
        </p:nvGraphicFramePr>
        <p:xfrm>
          <a:off x="34926" y="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 نحو السَّاعةِ الثَّالثةِ فنظر آخرين واقفين في السُّوق بطَّالين، فقال لهُمُ: امضوا أنتُم أيضاً إلى الكرم وما تستحقونه أُعطيه لكُم. فمضوا. وخرج نحو السَّاعةِ السَّادسةِ ونحو السَّاعةِ التَّاسعةِ وفعل أيضاً كذلك.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Sorti vers la troisième heure, il en vit d'autres qui se tenaient sur la place, sans travail,4 et il leur dit: "Allez, vous aussi, à ma vigne, et je vous donnerai ce qui est juste. Ils y allèrent. 5 Sorti de nouveau vers la sixième heure, puis vers la neuvième, il fit de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went out about the third hour and saw others standing idle in the marketplace, 4 and said to them, `You also go into the vineyard, and whatever is right I will give you.' So they went. 5 Again he went out about the sixth and the ninth hour, and did likewise.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4682" name="Group 42"/>
          <p:cNvGraphicFramePr>
            <a:graphicFrameLocks noGrp="1"/>
          </p:cNvGraphicFramePr>
          <p:nvPr/>
        </p:nvGraphicFramePr>
        <p:xfrm>
          <a:off x="34926" y="0"/>
          <a:ext cx="9074150" cy="6558598"/>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 نحو السَّاعةِ الحاديةَ عشرة فوجد آخرين واقفين فقال لهُم: ما بالكُم قياماً ههُنا النَّهار كُله بطَّالين؟ فقالُوا لهُ أنَّهُ لم يستأجرنا أحدٌ. فقال لهُمُ: امضوا أنتُم أيضاً إلى الكرم وما تستحقونه أُعطيه لكُم.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Vers la onzième heure, il sortit encore, en trouva d'autres qui se tenaient là et leur dit: "Pourquoi êtes-vous restés là tout le jour, sans travail?" 7 C'est que, lui disent-ils, personne ne nous a embauchés." Il leur dit: "Allez vous aussi, à ma vigne."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about the eleventh hour he went out and found others standing idle, and said to them, `Why have you been standing here idle all day?' 7 They said to him, `Because no one hired us.' He said to them, `You also go into the vineyard, and whatever is right you will receive.'</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5699" name="Group 35"/>
          <p:cNvGraphicFramePr>
            <a:graphicFrameLocks noGrp="1"/>
          </p:cNvGraphicFramePr>
          <p:nvPr/>
        </p:nvGraphicFramePr>
        <p:xfrm>
          <a:off x="34926" y="115888"/>
          <a:ext cx="9074150" cy="644271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كان المساءُ قال ربُّ الكرم لوكيلهِ: ادعُ الفعلة وأعطهم أُجرتهم مُبتدئاً مِن الآخرين إلى الأوَّلين. فجاء أصحابُ السَّاعة الحادية عشرة فأخذ كل واحد ديناراً.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Le soir venu, le maître de la vigne dit à son intendant: "Appelle les ouvriers, et remets à chacun son salaire, en commençant par les derniers pour finir par les premiers." 9 Ceux de la onzième heure vinrent donc et reçurent chacun une pièce d'argent.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when evening had come, the owner of the vineyard said to his steward, `Call the laborers and give them their wages, beginning with the last to the first.' 9 And when those came who were hired about the eleventh hour, they each received a denarius.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6723" name="Group 35"/>
          <p:cNvGraphicFramePr>
            <a:graphicFrameLocks noGrp="1"/>
          </p:cNvGraphicFramePr>
          <p:nvPr/>
        </p:nvGraphicFramePr>
        <p:xfrm>
          <a:off x="34926" y="2"/>
          <a:ext cx="9074150" cy="605885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الأوَّلون ظنُّوا أنَّهُم سيأخُذون أكثر. فأخذ كل واحد منهم أيضاً ديناراً. وفيما هُم يأخُذون تذمَّروا على ربِّ الحقل قائلين: هؤلاء الآخرون عملوا ساعةً واحدةً،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premiers, venus à leur tour, pensèrent qu'ils allaient recevoir davantage; mais ils reçurent, eux aussi, chacun une pièce d'argent. 11 En la recevant, ils murmuraient contre le maître de maison: Ces derniers venus, disaient-ils, n'ont travaillé qu'une heure,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when the first came, they supposed that they would receive more; and they likewise received each a denarius. 11 And when they had received it, they complained against the landowner, 12 saying, `These last men have worked only one hour,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4808" name="Group 24"/>
          <p:cNvGraphicFramePr>
            <a:graphicFrameLocks noGrp="1"/>
          </p:cNvGraphicFramePr>
          <p:nvPr/>
        </p:nvGraphicFramePr>
        <p:xfrm>
          <a:off x="34926" y="2"/>
          <a:ext cx="9074150" cy="67694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ساويتهُم بنا نحنُ الذين حملنا ثقل النَّهار وحره! فأجاب وقال لواحدٍ منهُم: يا صاحبُ، ما ظلمتُكَ! أليس على دينارٍ اتَّفقت معكَ؟ خُذ الذي لكَ واذهب، فإنِّي أُريدُ أن أُعطي هذا الأخير مِثلكَ.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tu les traites comme nous, qui avons supporté le poids du jour et la grosse chaleur. 13 Mais il répliqua à l'un d'eux: "Mon ami, je ne te fais pas de tort; n'es-tu pas convenu avec moi d'une pièce d'argent? 14 Emporte ce qui est à toi et va-t'en. Je veux donner à ce dernier autant qu'à toi.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you made them equal to us who have borne the burden and the heat of the day.' 13 But he answered one of them and said, `Friend, I am doing you no wrong. Did you not agree with me for a denarius? 14 `Take what is yours and go your way. I wish to give to this last man the same as to you.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7750" name="Group 38"/>
          <p:cNvGraphicFramePr>
            <a:graphicFrameLocks noGrp="1"/>
          </p:cNvGraphicFramePr>
          <p:nvPr/>
        </p:nvGraphicFramePr>
        <p:xfrm>
          <a:off x="107951" y="115888"/>
          <a:ext cx="9072563" cy="580637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ما يحق لي أن أفعل ما أُريدُ بما لي؟ أم عينُك شرِّيرةٌ لأنِّي أنا صالحٌ؟ هكذا يكونُ الآخرون أوَّلين والأوَّلون آخرين، لأنَّ المدعوين كثيرون والمختارون قليلون ".</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Ne m'est-il pas permis de faire ce que je veux de mon bien? Ou alors ton œil est-il mauvais parce que je suis bon?" 16 Ainsi les derniers seront premiers, et les premiers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`Is it not lawful for me to do what I wish with my own things? Or is your eye evil because I am good?' 16 So the last will be first, and the first last. For many are called, but few chosen.</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5906" name="Rectangle 2"/>
          <p:cNvSpPr>
            <a:spLocks noGrp="1" noChangeArrowheads="1"/>
          </p:cNvSpPr>
          <p:nvPr>
            <p:ph type="title" idx="4294967295"/>
          </p:nvPr>
        </p:nvSpPr>
        <p:spPr>
          <a:xfrm>
            <a:off x="419101" y="3927477"/>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555907" name="Rectangle 3"/>
          <p:cNvSpPr>
            <a:spLocks noChangeArrowheads="1"/>
          </p:cNvSpPr>
          <p:nvPr/>
        </p:nvSpPr>
        <p:spPr bwMode="auto">
          <a:xfrm>
            <a:off x="0" y="4724401"/>
            <a:ext cx="188428" cy="523220"/>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559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55909" name="Picture 5" descr="St Paul the Apostle"/>
          <p:cNvPicPr>
            <a:picLocks noChangeAspect="1" noChangeArrowheads="1"/>
          </p:cNvPicPr>
          <p:nvPr/>
        </p:nvPicPr>
        <p:blipFill>
          <a:blip r:embed="rId3" cstate="print"/>
          <a:srcRect/>
          <a:stretch>
            <a:fillRect/>
          </a:stretch>
        </p:blipFill>
        <p:spPr bwMode="auto">
          <a:xfrm>
            <a:off x="3492501" y="1268415"/>
            <a:ext cx="2879725" cy="2879725"/>
          </a:xfrm>
          <a:prstGeom prst="rect">
            <a:avLst/>
          </a:prstGeom>
          <a:noFill/>
        </p:spPr>
      </p:pic>
    </p:spTree>
  </p:cSld>
  <p:clrMapOvr>
    <a:masterClrMapping/>
  </p:clrMapOvr>
  <p:transition/>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8050" name="Group 98"/>
          <p:cNvGraphicFramePr>
            <a:graphicFrameLocks noGrp="1"/>
          </p:cNvGraphicFramePr>
          <p:nvPr/>
        </p:nvGraphicFramePr>
        <p:xfrm>
          <a:off x="34926" y="44452"/>
          <a:ext cx="9074150" cy="677113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بولس الرسول إلى </a:t>
                      </a:r>
                      <a:r>
                        <a:rPr kumimoji="0" lang="ar-EG" sz="3200" b="0" i="0" u="sng" strike="noStrike" cap="none" normalizeH="0" baseline="0" dirty="0">
                          <a:ln>
                            <a:noFill/>
                          </a:ln>
                          <a:solidFill>
                            <a:srgbClr val="FF9933"/>
                          </a:solidFill>
                          <a:effectLst/>
                          <a:latin typeface="Arial" charset="0"/>
                          <a:cs typeface="Arial" charset="0"/>
                        </a:rPr>
                        <a:t>أ</a:t>
                      </a:r>
                      <a:r>
                        <a:rPr kumimoji="0" lang="ar-SA" sz="3200" b="0" i="0" u="sng" strike="noStrike" cap="none" normalizeH="0" baseline="0" dirty="0">
                          <a:ln>
                            <a:noFill/>
                          </a:ln>
                          <a:solidFill>
                            <a:srgbClr val="FF9933"/>
                          </a:solidFill>
                          <a:effectLst/>
                          <a:latin typeface="Arial" charset="0"/>
                          <a:cs typeface="Arial" charset="0"/>
                        </a:rPr>
                        <a:t>هل كورنثوس الثانية </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6 : 2 ـ 13 )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لأنَّهُ يقول: " في وقتٍ مقبول سمِعتُكَ، وفي يوم خلاصٍ أعنتُك ". فهوذا الآن وقتٌ مقبولٌ. وهوذا الآن يومُ خلاص. ولسنا نجعلُ عثرةً في شيءٍ لئلاَّ يلحق خدمتنا عيب.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Times New Roman" pitchFamily="18" charset="0"/>
                        </a:rPr>
                        <a:t>2 Corinthiens 6 : 2- 13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Car il dit: Au moment favorable, je t'exauce, et au jour du salut, je viens à ton secours. Voici vraiment le moment tout à fait favorable. Voici maintenant le jour du salut. 3 Nous ne voulons d'aucune façon scandaliser personne, pour que notre ministère soit sans reproche.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0000"/>
                        </a:lnSpc>
                        <a:spcBef>
                          <a:spcPct val="20000"/>
                        </a:spcBef>
                        <a:spcAft>
                          <a:spcPct val="0"/>
                        </a:spcAft>
                        <a:buClrTx/>
                        <a:buSzTx/>
                        <a:buFontTx/>
                        <a:buNone/>
                        <a:tabLst/>
                      </a:pPr>
                      <a:r>
                        <a:rPr kumimoji="0" lang="en-GB" sz="2800" b="0" i="0" u="sng" strike="noStrike" cap="none" normalizeH="0" baseline="0" dirty="0">
                          <a:ln>
                            <a:noFill/>
                          </a:ln>
                          <a:solidFill>
                            <a:srgbClr val="FF9933"/>
                          </a:solidFill>
                          <a:effectLst/>
                          <a:latin typeface="Arial" charset="0"/>
                          <a:cs typeface="Times New Roman" pitchFamily="18" charset="0"/>
                        </a:rPr>
                        <a:t>2 Corinthians 6:2-13</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For He says: In an acceptable time I have heard you, And in the day of salvation I have helped you. Behold, now is the accepted time; behold, now is the day of salvation. 3 We give no offense in anything, that our ministry may not be blamed.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3p</a:t>
            </a:r>
          </a:p>
        </p:txBody>
      </p:sp>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9041" name="Group 65"/>
          <p:cNvGraphicFramePr>
            <a:graphicFrameLocks noGrp="1"/>
          </p:cNvGraphicFramePr>
          <p:nvPr/>
        </p:nvGraphicFramePr>
        <p:xfrm>
          <a:off x="34925" y="44450"/>
          <a:ext cx="9145588" cy="6370054"/>
        </p:xfrm>
        <a:graphic>
          <a:graphicData uri="http://schemas.openxmlformats.org/drawingml/2006/table">
            <a:tbl>
              <a:tblPr rtl="1"/>
              <a:tblGrid>
                <a:gridCol w="4887685">
                  <a:extLst>
                    <a:ext uri="{9D8B030D-6E8A-4147-A177-3AD203B41FA5}">
                      <a16:colId xmlns:a16="http://schemas.microsoft.com/office/drawing/2014/main" val="20000"/>
                    </a:ext>
                  </a:extLst>
                </a:gridCol>
                <a:gridCol w="4257903">
                  <a:extLst>
                    <a:ext uri="{9D8B030D-6E8A-4147-A177-3AD203B41FA5}">
                      <a16:colId xmlns:a16="http://schemas.microsoft.com/office/drawing/2014/main" val="20001"/>
                    </a:ext>
                  </a:extLst>
                </a:gridCol>
              </a:tblGrid>
              <a:tr h="167003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بل كُلِّ في شيء نُظهرُ أنفُسنا كخُدَّام اللَّه: في صبرٍ كثيرٍ، في شدائد، في ضرُوراتٍ، في ضيقاتٍ، في ضربات، في سُجون، في اضطرابات، في أتعاب، في أسهار، في أصوام، في طهارة، في علم، في أناة،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Au contraire, nous nous recommandons </a:t>
                      </a:r>
                      <a:r>
                        <a:rPr kumimoji="0" lang="fr-FR" sz="2800" b="0" i="0" u="none" strike="noStrike" cap="none" normalizeH="0" baseline="0" dirty="0" err="1">
                          <a:ln>
                            <a:noFill/>
                          </a:ln>
                          <a:solidFill>
                            <a:schemeClr val="bg1"/>
                          </a:solidFill>
                          <a:effectLst/>
                          <a:latin typeface="Arial" charset="0"/>
                          <a:cs typeface="Arial" charset="0"/>
                        </a:rPr>
                        <a:t>nous-même</a:t>
                      </a:r>
                      <a:r>
                        <a:rPr kumimoji="0" lang="fr-FR" sz="2800" b="0" i="0" u="none" strike="noStrike" cap="none" normalizeH="0" baseline="0" dirty="0">
                          <a:ln>
                            <a:noFill/>
                          </a:ln>
                          <a:solidFill>
                            <a:schemeClr val="bg1"/>
                          </a:solidFill>
                          <a:effectLst/>
                          <a:latin typeface="Arial" charset="0"/>
                          <a:cs typeface="Arial" charset="0"/>
                        </a:rPr>
                        <a:t> en tout comme ministres de Dieu par une grande persévérance dans les détresses, 5 les contraintes, les angoisses, les coups, les prisons, les émeutes, les fatigues, les veilles, les jeûnes, 6 par la pureté, la science, la patience,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But in all things we commend ourselves as ministers of God: in much patience, in tribulations, in needs, in distresses, 5 in stripes, in imprisonments, in tumults, in labors, in sleeplessness, in </a:t>
                      </a:r>
                      <a:r>
                        <a:rPr kumimoji="0" lang="en-US" sz="2800" b="0" i="0" u="none" strike="noStrike" cap="none" normalizeH="0" baseline="0" dirty="0" err="1">
                          <a:ln>
                            <a:noFill/>
                          </a:ln>
                          <a:solidFill>
                            <a:schemeClr val="bg1"/>
                          </a:solidFill>
                          <a:effectLst/>
                          <a:latin typeface="Arial" charset="0"/>
                          <a:cs typeface="Arial" charset="0"/>
                        </a:rPr>
                        <a:t>fastings</a:t>
                      </a:r>
                      <a:r>
                        <a:rPr kumimoji="0" lang="en-US" sz="2800" b="0" i="0" u="none" strike="noStrike" cap="none" normalizeH="0" baseline="0" dirty="0">
                          <a:ln>
                            <a:noFill/>
                          </a:ln>
                          <a:solidFill>
                            <a:schemeClr val="bg1"/>
                          </a:solidFill>
                          <a:effectLst/>
                          <a:latin typeface="Arial" charset="0"/>
                          <a:cs typeface="Arial" charset="0"/>
                        </a:rPr>
                        <a:t>; 6 by purity, by knowledge, by longsuffering, </a:t>
                      </a:r>
                      <a:endParaRPr kumimoji="0" lang="en-GB"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045" name="Group 45"/>
          <p:cNvGraphicFramePr>
            <a:graphicFrameLocks noGrp="1"/>
          </p:cNvGraphicFramePr>
          <p:nvPr/>
        </p:nvGraphicFramePr>
        <p:xfrm>
          <a:off x="34925" y="44452"/>
          <a:ext cx="9145588" cy="594296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في لُطف، في الرُّوح القُدُس، في محبَّة بلا رياء، في كلام الحقِّ، في قوَّة اللَّـهِ بأسلحة البِرِّ لليمين واليسار. بالمجد والهوان، ببركةٍ ولعنة، كمُضلِّين ونحنُ صادقون، </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la bonté, par l'Esprit Saint, l'amour sans feinte, 7 la parole de vérité, la puissance de Dieu, par les armes offensives et défensives de la justice, dans la gloire et le mépris, dans la mauvaise et la bonne réputation; tenus pour imposteurs et pourtant véridiques,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by kindness, by the Holy Spirit, by sincere love, 7 by the word of truth, by the power of God, by the armor of righteousness on the right hand and on the left, 8 by honor and dishonor, by evil report and good report; as deceivers, and yet true; </a:t>
                      </a:r>
                      <a:endParaRPr kumimoji="0" lang="en-GB"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064" name="Group 40"/>
          <p:cNvGraphicFramePr>
            <a:graphicFrameLocks noGrp="1"/>
          </p:cNvGraphicFramePr>
          <p:nvPr/>
        </p:nvGraphicFramePr>
        <p:xfrm>
          <a:off x="34925" y="44450"/>
          <a:ext cx="9145588" cy="61214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كمجهولين ونحنُ معرُفون، كمائتين وها نحنُ نحيا، كمؤدَّبين ونحنُ غيرُ مقتولين، كحزانى ونحنُ دائماً فرحُون، كفُقراء ونحنُ نُغني كثيرين، كأن لا شيء لنا ونحنُ نملكُ كُلَّ شيءٍ.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inconnus et pourtant bien connus, moribonds et pourtant nous vivons, châtiés sans être exécutés, 10 attristés mais toujours joyeux, pauvres et faisant bien des riches, n'ayant rien, nous qui pourtant possédons tout!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as unknown, and yet well known; as dying, and behold we live; as chastened, and yet not killed; 10 as sorrowful, yet always rejoicing; as poor, yet making many rich; as having nothing, and yet possessing all things.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2088" name="Group 40"/>
          <p:cNvGraphicFramePr>
            <a:graphicFrameLocks noGrp="1"/>
          </p:cNvGraphicFramePr>
          <p:nvPr/>
        </p:nvGraphicFramePr>
        <p:xfrm>
          <a:off x="34925" y="44452"/>
          <a:ext cx="9145588" cy="6700266"/>
        </p:xfrm>
        <a:graphic>
          <a:graphicData uri="http://schemas.openxmlformats.org/drawingml/2006/table">
            <a:tbl>
              <a:tblPr rtl="1"/>
              <a:tblGrid>
                <a:gridCol w="5140095">
                  <a:extLst>
                    <a:ext uri="{9D8B030D-6E8A-4147-A177-3AD203B41FA5}">
                      <a16:colId xmlns:a16="http://schemas.microsoft.com/office/drawing/2014/main" val="20000"/>
                    </a:ext>
                  </a:extLst>
                </a:gridCol>
                <a:gridCol w="400549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فمُنا مفتوحٌ إليكُم أيُّها الكورنثيُّون. وقلبُنا مُتَّسعٌ. لستُم مُتضايقين فينا بل في أحشائكُم. فجزاءً لذلك أقولُ كما لأولاد كُونُوا أنتُم أيضاً مُتَّسعين!.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nous sommes librement adressés à vous. Corinthiens, notre coeur s'est grand ouvert. 12 Vous n'êtes pas à l'étroit chez nous. C'est en vous-mêmes que vous êtes à l'étroit. 13 Payez-nous de retour; je vous parle comme à mes enfants, ouvrez tout grand votre coeur, vous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O Corinthians! We have spoken openly to you, our heart is wide open. 12 You are not restricted by us, but you are restricted by your own affections. 13 Now in return for the same (I speak as to children), you also be open.</a:t>
                      </a:r>
                      <a:endParaRPr kumimoji="0" lang="en-GB"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8194" name="Rectangle 2"/>
          <p:cNvSpPr>
            <a:spLocks noChangeArrowheads="1"/>
          </p:cNvSpPr>
          <p:nvPr/>
        </p:nvSpPr>
        <p:spPr bwMode="auto">
          <a:xfrm>
            <a:off x="395289" y="1196976"/>
            <a:ext cx="8569325" cy="3539430"/>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9218" name="Rectangle 2"/>
          <p:cNvSpPr>
            <a:spLocks noChangeArrowheads="1"/>
          </p:cNvSpPr>
          <p:nvPr/>
        </p:nvSpPr>
        <p:spPr bwMode="auto">
          <a:xfrm>
            <a:off x="4461809" y="1"/>
            <a:ext cx="185460" cy="586957"/>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692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6922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322" name="Group 58"/>
          <p:cNvGraphicFramePr>
            <a:graphicFrameLocks noGrp="1"/>
          </p:cNvGraphicFramePr>
          <p:nvPr/>
        </p:nvGraphicFramePr>
        <p:xfrm>
          <a:off x="-36513" y="-26987"/>
          <a:ext cx="9145588" cy="6854952"/>
        </p:xfrm>
        <a:graphic>
          <a:graphicData uri="http://schemas.openxmlformats.org/drawingml/2006/table">
            <a:tbl>
              <a:tblPr rtl="1"/>
              <a:tblGrid>
                <a:gridCol w="4742541">
                  <a:extLst>
                    <a:ext uri="{9D8B030D-6E8A-4147-A177-3AD203B41FA5}">
                      <a16:colId xmlns:a16="http://schemas.microsoft.com/office/drawing/2014/main" val="20000"/>
                    </a:ext>
                  </a:extLst>
                </a:gridCol>
                <a:gridCol w="4403047">
                  <a:extLst>
                    <a:ext uri="{9D8B030D-6E8A-4147-A177-3AD203B41FA5}">
                      <a16:colId xmlns:a16="http://schemas.microsoft.com/office/drawing/2014/main" val="20001"/>
                    </a:ext>
                  </a:extLst>
                </a:gridCol>
              </a:tblGrid>
              <a:tr h="1955789">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يعقوب الرسول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3 : 1 ـ 12 )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تكونوا مُعلِّمينَ كثيرينَ يا إخوتي، عالمينَ أنَّكُم تأخذونَ دينونةً أعظم! فإنَّ جميعُنا نزل كثيراً. إن كان أحدٌ لا يعثُر في الكلام فذاكَ رجلٌ كاملٌ، قادرٌ أن يُلجِمَ الجسدِ كله.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Jacques 3 : 1 - 12</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1 Ne vous mettez pas tous à enseigner, mes frères. Vous savez avec quelle sévérité nous serons jugés, 2 tant nous trébuchons tous. Si quelqu'un ne trébuche pas lorsqu'il parle, il est un homme parfait, capable de tenir en bride son corps entier.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James 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none" strike="noStrike" kern="1200" cap="none" normalizeH="0" baseline="0" dirty="0">
                          <a:ln>
                            <a:noFill/>
                          </a:ln>
                          <a:solidFill>
                            <a:schemeClr val="bg1"/>
                          </a:solidFill>
                          <a:effectLst/>
                          <a:latin typeface="Arial" charset="0"/>
                          <a:ea typeface="+mn-ea"/>
                          <a:cs typeface="Arial" charset="0"/>
                        </a:rPr>
                        <a:t>1 My brethren, let not many of you become teachers, knowing that we shall receive a stricter judgment. 2 For we all stumble in many things. If anyone does not stumble in word, he is a perfect man, able also to bridle the whole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3c</a:t>
            </a:r>
          </a:p>
        </p:txBody>
      </p:sp>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328" name="Group 40"/>
          <p:cNvGraphicFramePr>
            <a:graphicFrameLocks noGrp="1"/>
          </p:cNvGraphicFramePr>
          <p:nvPr/>
        </p:nvGraphicFramePr>
        <p:xfrm>
          <a:off x="34925" y="44450"/>
          <a:ext cx="9145588" cy="693115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وضعنا اللُّجُمَ في أفواه الخيل تُطاوعَنا، فنُديرَ جسمَها كُلَّه. هوذا السُّفُنُ وهيَ عظيمةٌ بهذا المقدار، تسوقُها رياحٌ عاصفةٌ، تُديرُها دَفَّةٌ صَغِيرة إلى حيثُما شاءَ قَصدُ المُدبر. كذلك اللِّسانُ أيضاً فإنه عضوٌ صغير ويتكلَّم بعظائم.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Si nous mettons un mors dans la bouche des chevaux pour qu'ils nous obéissent, nous menons aussi leur corps entier. 4 Voyez aussi les bateaux: si grands soient-ils et si rudes les vents qui les poussent, on les mène avec un tout petit gouvernail là où veut aller celui qui tient la barre. De même, la langue est un petit membre et se vante de grands effets.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Indeed, we put bits in horses' mouths that they may obey us, and we turn their whole body. 4 Look also at ships: although they are so large and are driven by fierce winds, they are turned by a very small rudder wherever the pilot desires. 5 Even so the tongue is a little member and boasts great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3350" name="Group 38"/>
          <p:cNvGraphicFramePr>
            <a:graphicFrameLocks noGrp="1"/>
          </p:cNvGraphicFramePr>
          <p:nvPr/>
        </p:nvGraphicFramePr>
        <p:xfrm>
          <a:off x="34925" y="44452"/>
          <a:ext cx="9145588" cy="62303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نارٌ قليلةٌ، تُحْرِقُ وقُوداً كثيرة ؟ فاللِّسانُ هو نارٌ! وزيته الإثم. جُعِلَ اللِّسانُ في أعضائِنا ، وهو يُدنِّسُ الجسد كُلَّهُ، ويحرق دَائِرَةَ بلادنا ( الكون )، ويُضرَمُ مِن جَهنَّمَ.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comme il faut peu de feu pour faire flamber une vaste forêt! 6 La langue aussi est un feu, le monde du mal; la langue est installée parmi nos membres, elle qui souille le corps entier, qui embrase le cycle de la nature, qui est elle-même embrasée par la géhenne.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 how great a forest a little fire kindles! 6 And the tongue is a fire, a world of iniquity. The tongue is so set among our members that it defiles the whole body, and sets on fire the course of nature; and it is set on fire by hell.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4374" name="Group 38"/>
          <p:cNvGraphicFramePr>
            <a:graphicFrameLocks noGrp="1"/>
          </p:cNvGraphicFramePr>
          <p:nvPr/>
        </p:nvGraphicFramePr>
        <p:xfrm>
          <a:off x="34925" y="44450"/>
          <a:ext cx="9145588" cy="693115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طبيعة الوحوش والطُّيور والزَّحَّافاتِ وما في البحار يُذلَّلُ، وقد تَذلَّلَ للطبيعةِ البشريَّةِ. وأمَّا اللِّسان، فلا يستطيعُ أحدٌ في النَّاسِ أن يُقمعه. هو شرٌّ لا يُضبط، مملوءٌ سماً مُميتاً. به نُبارِك اللَّـهُ الآبَ، وبهِ نلعَنُ النَّاسَ الذينَ صنعهم اللَّه على مثاله.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n'est pas d'espèce, aussi bien de bêtes fauves que d'oiseaux, aussi bien de reptiles que de poissons, que l'espèce humaine n'arrive à dompter. Mais la langue, nul homme ne peut la dompter: fléau fluctuant, plein d'un poison mortel! Avec elle nous bénissons le Seigneur et Père; avec elle aussi nous maudissons les hommes, qui sont à l'image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For every kind of beast and bird, of reptile and creature of the sea, is tamed and has been tamed by mankind. 8 But no man can tame the tongue. It is an unruly evil, full of deadly poison. 9 With it we bless our God and Father, and with it we curse men, who have been made in the similitude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5831" name="Group 23"/>
          <p:cNvGraphicFramePr>
            <a:graphicFrameLocks noGrp="1"/>
          </p:cNvGraphicFramePr>
          <p:nvPr/>
        </p:nvGraphicFramePr>
        <p:xfrm>
          <a:off x="34925" y="44452"/>
          <a:ext cx="9145588" cy="654710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الفم الواحدِ تخرجُ البركةُ واللعنةُ! فلا ينبغي يا إخوتي أن يكونَ الأمرُ هكذا! ألعلَّ يَنبوعاً يفيض العذبَ والمُرَّ ( الملح ) من ذات العين الواحدة ؟ أم هل يمكن يا إخوتي أن تثمر شجرة تين زيتوناً، أو الكرمةٌ تيناً؟ وكذلكَ المالح لا يمكن أن يصير عذباً.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de la même bouche sortent bénédiction et malédiction. Mes frères, il ne doit pas en être ainsi.11 La source produit-elle le doux et l'amer par le même orifice? Un figuier, mes frères, peut-il donner des olives, ou une vigne des figues? Une source saline ne peut pas non plus donner d'eau douce.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Out of the same mouth proceed blessing and cursing. My brethren, these things ought not to be so. 11 Does a spring send forth fresh water and bitter from the same opening? 12 Can a fig tree, my brethren, bear olives, or a grapevine bear figs? Thus no spring yields both salt water and fresh.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74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2577412" name="Picture 4" descr="pointing"/>
          <p:cNvPicPr>
            <a:picLocks noChangeAspect="1" noChangeArrowheads="1"/>
          </p:cNvPicPr>
          <p:nvPr/>
        </p:nvPicPr>
        <p:blipFill>
          <a:blip r:embed="rId2" cstate="print"/>
          <a:srcRect/>
          <a:stretch>
            <a:fillRect/>
          </a:stretch>
        </p:blipFill>
        <p:spPr bwMode="auto">
          <a:xfrm>
            <a:off x="4071934" y="6072206"/>
            <a:ext cx="1238250" cy="628650"/>
          </a:xfrm>
          <a:prstGeom prst="rect">
            <a:avLst/>
          </a:prstGeom>
          <a:noFill/>
        </p:spPr>
      </p:pic>
      <p:sp>
        <p:nvSpPr>
          <p:cNvPr id="5" name="Text Box 4">
            <a:hlinkClick r:id="" action="ppaction://macro?name=backToPraxis"/>
          </p:cNvPr>
          <p:cNvSpPr txBox="1">
            <a:spLocks noChangeArrowheads="1"/>
          </p:cNvSpPr>
          <p:nvPr/>
        </p:nvSpPr>
        <p:spPr bwMode="auto">
          <a:xfrm>
            <a:off x="5437188" y="6000768"/>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hlinkClick r:id="" action="ppaction://macro?name=backToPraxis"/>
              </a:rPr>
              <a:t>Continue</a:t>
            </a:r>
            <a:r>
              <a:rPr lang="en-CA" sz="2000" b="1" dirty="0"/>
              <a:t>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577412"/>
                                        </p:tgtEl>
                                        <p:attrNameLst>
                                          <p:attrName>style.visibility</p:attrName>
                                        </p:attrNameLst>
                                      </p:cBhvr>
                                      <p:to>
                                        <p:strVal val="visible"/>
                                      </p:to>
                                    </p:set>
                                    <p:anim calcmode="lin" valueType="num">
                                      <p:cBhvr additive="base">
                                        <p:cTn id="7" dur="500" fill="hold"/>
                                        <p:tgtEl>
                                          <p:spTgt spid="2577412"/>
                                        </p:tgtEl>
                                        <p:attrNameLst>
                                          <p:attrName>ppt_x</p:attrName>
                                        </p:attrNameLst>
                                      </p:cBhvr>
                                      <p:tavLst>
                                        <p:tav tm="0">
                                          <p:val>
                                            <p:strVal val="0-#ppt_w/2"/>
                                          </p:val>
                                        </p:tav>
                                        <p:tav tm="100000">
                                          <p:val>
                                            <p:strVal val="#ppt_x"/>
                                          </p:val>
                                        </p:tav>
                                      </p:tavLst>
                                    </p:anim>
                                    <p:anim calcmode="lin" valueType="num">
                                      <p:cBhvr additive="base">
                                        <p:cTn id="8" dur="500" fill="hold"/>
                                        <p:tgtEl>
                                          <p:spTgt spid="25774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8434"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5784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7843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578437" name="Picture 5" descr="St Peter the Apostle"/>
          <p:cNvPicPr>
            <a:picLocks noChangeAspect="1" noChangeArrowheads="1"/>
          </p:cNvPicPr>
          <p:nvPr/>
        </p:nvPicPr>
        <p:blipFill>
          <a:blip r:embed="rId4" cstate="print"/>
          <a:srcRect/>
          <a:stretch>
            <a:fillRect/>
          </a:stretch>
        </p:blipFill>
        <p:spPr bwMode="auto">
          <a:xfrm>
            <a:off x="1371601" y="4572000"/>
            <a:ext cx="1401763" cy="1828800"/>
          </a:xfrm>
          <a:prstGeom prst="rect">
            <a:avLst/>
          </a:prstGeom>
          <a:noFill/>
        </p:spPr>
      </p:pic>
    </p:spTree>
  </p:cSld>
  <p:clrMapOvr>
    <a:masterClrMapping/>
  </p:clrMapOvr>
  <p:transition/>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536" name="Group 56"/>
          <p:cNvGraphicFramePr>
            <a:graphicFrameLocks noGrp="1"/>
          </p:cNvGraphicFramePr>
          <p:nvPr/>
        </p:nvGraphicFramePr>
        <p:xfrm>
          <a:off x="34925" y="44450"/>
          <a:ext cx="9145588" cy="699293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2320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24:1-23</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خمسة أيَّام انحدر حنانيَّا رئيسُ الكهنةِ مع بعض الشُّيُوخ وخطيب اسمُهُ ترتُلُّسُ. فعرضُوا للوالي ضدَّ بولس. فلمَّا دُعي،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0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24:1-23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Cinq jours plus tard, le grand prêtre Ananias descendit avec des anciens et un certain Tertullus, avocat; ils portèrent plainte contre Paul devant le gouverneur.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24:1-23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24:1 Now after five days Ananias the high priest came down with the elders and a certain orator named Tertullus. These gave evidence to the governor against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3a</a:t>
            </a:r>
          </a:p>
        </p:txBody>
      </p:sp>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1544" name="Group 40"/>
          <p:cNvGraphicFramePr>
            <a:graphicFrameLocks noGrp="1"/>
          </p:cNvGraphicFramePr>
          <p:nvPr/>
        </p:nvGraphicFramePr>
        <p:xfrm>
          <a:off x="34925" y="44452"/>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ابتدأ ترتُلُّسُ في الشِّكايةِ قائلاً: " إنَّنا حاصلون بواسطتك على سلام جزيل، وقد صارت لهذه الأُمَّة مصالحُ بتدبيركَ. فنقبلُ ذلك أيُّها العزيزُ فيلكسُ بكُلِّ شُكر في كُلِّ زمان وكل مكان.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Ce dernier fut convoqué et Tertullus commença son réquisitoire en ces termes: "Grâce à toi et aux réformes que tu as eu soin d'opérer en faveur de ce peuple, nous jouissons d'une paix complète. Toujours et partout, excellent Félix, c'est avec une vive reconnaissance que nous accueillons ces bienfaits.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he was called upon, Tertullus began his accusation, saying: Seeing that through you we enjoy great peace, and prosperity is being brought to this nation by your foresight, 3 we accept it always and in all places, most noble Felix, with all thankfulness.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57" name="Group 29"/>
          <p:cNvGraphicFramePr>
            <a:graphicFrameLocks noGrp="1"/>
          </p:cNvGraphicFramePr>
          <p:nvPr/>
        </p:nvGraphicFramePr>
        <p:xfrm>
          <a:off x="34925" y="115888"/>
          <a:ext cx="9145588" cy="676656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لئلاَّ أُعوِّقك أكثر، ألتمسُ أن تَسمعنا بالاختصار: فإنَّنا إذ وجدنا هذا الرَّجُل مُفسداً ومُهيِّج فتنةٍ بين جميع اليهُود الذين في المسكُونةِ، ومِقدام شيعة النَّاصريِّين،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Pour ne pas trop t'importuner, l'exposé sera bref, auquel je te prie d'accorder l'attention bienveillante que nous te connaissons. 5 Nous avons découvert que cet homme était une peste, qu'il provoquait des émeutes parmi tous les Juifs du monde et que c'était un chef de file de la secte des Nazaréens.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Nevertheless, not to be tedious to you any further, I beg you to hear, by your courtesy, a few words from us. 5 For we have found this man a plague, a creator of dissension among all the Jews throughout the world, and a ringleader of the sect of the Nazarenes.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6867" name="Group 35"/>
          <p:cNvGraphicFramePr>
            <a:graphicFrameLocks noGrp="1"/>
          </p:cNvGraphicFramePr>
          <p:nvPr/>
        </p:nvGraphicFramePr>
        <p:xfrm>
          <a:off x="34925" y="115889"/>
          <a:ext cx="9145588" cy="6827520"/>
        </p:xfrm>
        <a:graphic>
          <a:graphicData uri="http://schemas.openxmlformats.org/drawingml/2006/table">
            <a:tbl>
              <a:tblPr rtl="1"/>
              <a:tblGrid>
                <a:gridCol w="3671888">
                  <a:extLst>
                    <a:ext uri="{9D8B030D-6E8A-4147-A177-3AD203B41FA5}">
                      <a16:colId xmlns:a16="http://schemas.microsoft.com/office/drawing/2014/main" val="20000"/>
                    </a:ext>
                  </a:extLst>
                </a:gridCol>
                <a:gridCol w="547370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شرع أن يُنجِّس الهيكل أيضاً، فأمسكناهُ وأردنا أن نحكُم عليهِ بحسب نامُوسنا. فأقبل ليسياسُ قائد الألف وانتزعه من أيدينا بعُنفٍ شديدٍ، وأمر المُشتكين عليهِ أن يأتُوا إليكَ. ومِنهُ يُمكنُك إذا فحصته أن تعرف جميع هذه الأُمور التي نشتكي بها عليهِ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a même tenté de profaner le temple et nous l'avons alors arrêté. 7 Tu pourras par toi-même, en l'interrogeant, voir se confirmer tous les griefs que nous formulons contre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even tried to profane the temple, and we seized him, and wanted to judge him according to our law. 7 But the commander Lysias came by and with great violence took him out of our hands, 8 commanding his accusers to come to you. By examining him yourself you may ascertain all these things of which we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7880" name="Group 24"/>
          <p:cNvGraphicFramePr>
            <a:graphicFrameLocks noGrp="1"/>
          </p:cNvGraphicFramePr>
          <p:nvPr/>
        </p:nvGraphicFramePr>
        <p:xfrm>
          <a:off x="34925" y="115888"/>
          <a:ext cx="9145588" cy="644271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وافقهُ اليهُودُ أيضاً قائلين: " إنَّ هذه الأُمُور هكذا ". فأجاب بولس، بعد أن أومأ إليه الوالي أن يتكلَّم: " إذ قد علمتُ بأنَّك قاضٍ لهذه الأُمَّة مُنذُ سنين كثيرةٍ، فأحتجُّ عمَّا في أمري بأكثر سُرُور.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Juifs appuyèrent ce réquisitoire, en déclarant qu'il était objectif.10 Sur un signe du gouverneur qui l'invitait à parler, Paul répliqua: "Je sais que tu assures la justice à notre nation depuis de longues années: c'est donc avec confiance que je vais défendre ma cause.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the Jews also assented, maintaining that these things were so. 10 Then Paul, after the governor had nodded to him to speak, answered: Inasmuch as I know that you have been for many years a judge of this nation, I do the more cheerfully answer for myself,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8906" name="Group 26"/>
          <p:cNvGraphicFramePr>
            <a:graphicFrameLocks noGrp="1"/>
          </p:cNvGraphicFramePr>
          <p:nvPr/>
        </p:nvGraphicFramePr>
        <p:xfrm>
          <a:off x="34925" y="115888"/>
          <a:ext cx="9145588" cy="601599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وسيمكنك أن تعرف أن ليس لي أكثرُ مِن أثنى عشر يوماً مُنذُ صعدتُ لأسجُد في أُورشليم. ولم يجدوني في الهيكل أُخاطب أحداً ولا أهيج الجمع، لا في المجامع ولا في المدينة كلها.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Tu peux le vérifier: il n'y a pas plus de douze jours que je suis monté à Jérusalem pour adorer.12 Et ni dans le temple, ni dans les synagogues, ni dans la ville personne ne m'a découvert en train de discuter avec quelqu'un ou d'ameuter la foule.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because you may ascertain that it is no more than twelve days since I went up to Jerusalem to worship. 12 And they neither found me in the temple disputing with anyone nor inciting the crowd, either in the synagogues or in the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9928" name="Group 24"/>
          <p:cNvGraphicFramePr>
            <a:graphicFrameLocks noGrp="1"/>
          </p:cNvGraphicFramePr>
          <p:nvPr/>
        </p:nvGraphicFramePr>
        <p:xfrm>
          <a:off x="34925" y="115888"/>
          <a:ext cx="9145588" cy="644271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يستطيعُون أن يُثبِتُوا ما يشتكُون به الآن عليَّ. ولكنَّني أُقرُّ لكَ بهذا: أنَّني حسب الطَّريق الذي يقُولُونَ لهُ: " شيعةٌ "، أعبُدُ إله آبائي، مُؤمناً بكُلِّ ما هُو مكتُوبٌ في النَّامُوس والأنبياء.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 gens sont donc bien incapables de prouver les accusations qu'ils portent actuellement contre moi. 14 Voici ce que je reconnais: je suis au service du Dieu de nos pères selon la Voie qu'eux qualifient de secte; je crois tout ce qui est écrit dans la Loi et les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Nor can they prove the things of which they now accuse me. 14 But this I confess to you, that according to the Way which they call a sect, so I worship the God of my fathers, believing all things which are written in the Law and in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0952" name="Group 24"/>
          <p:cNvGraphicFramePr>
            <a:graphicFrameLocks noGrp="1"/>
          </p:cNvGraphicFramePr>
          <p:nvPr/>
        </p:nvGraphicFramePr>
        <p:xfrm>
          <a:off x="34925" y="115888"/>
          <a:ext cx="9145588" cy="601599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رجاءٌ باللَّـهِ في ما هُم أيضاً ينتظرُونهُ: أنَّهُ سوف تكُونُ قيامـةٌ للأموات، الأبرار منهم والآثمة. لهذا أنا أيضاً أُدرِّبُ نفسي ليكُون لي دائماً ضميرٌ بلا عثرةٍ أمام اللَّـهِ والنَّاس.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j'ai cette espérance en Dieu - et eux aussi la partagent - qu'il y aura une résurrection des justes et des injustes. 16 C'est pourquoi je m'efforce, moi aussi, de garder sans cesse une conscience irréprochable devant Dieu et devant les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I have hope in God, which they themselves also accept, that there will be a resurrection of the dead, both of the just and the unjust. 16 This being so, I myself always strive to have a conscience without offense toward God and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1975" name="Group 23"/>
          <p:cNvGraphicFramePr>
            <a:graphicFrameLocks noGrp="1"/>
          </p:cNvGraphicFramePr>
          <p:nvPr/>
        </p:nvGraphicFramePr>
        <p:xfrm>
          <a:off x="34925" y="115888"/>
          <a:ext cx="9145588"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سنين كثيرةٍ جئتُ أصنعُ صدقاتٍ لأُمَّتي وقرابين. وفي ذلك وجدوني مُتطهِّراً في الهيكل، ليس مع جمع ولا مع شعبٍ، قومٌ هُم يهُودٌ مِن آسيا، كان ينبغي أن يحضرُوُا لديك ويشتكُوا،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Après de longues années, j'étais revenu apporter des aumônes à mon peuple ainsi que des offrandes.18 C'est alors que l'on m'a découvert dans le temple au terme de ma purification: il n'y avait ni attroupement ni tumulte; mais certains Juifs d'Asie... 19  Ce sont eux qui auraient dû se présenter devant toi pour m'accuser,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after many years I came to bring alms and offerings to my nation, 18 in the midst of which some Jews from Asia found me purified in the temple, neither with a mob nor with tumult. 19 They ought to have been here before you to object if they had anything against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3009" name="Group 33"/>
          <p:cNvGraphicFramePr>
            <a:graphicFrameLocks noGrp="1"/>
          </p:cNvGraphicFramePr>
          <p:nvPr/>
        </p:nvGraphicFramePr>
        <p:xfrm>
          <a:off x="34925" y="44450"/>
          <a:ext cx="9145588" cy="691591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لهُم عليَّ شيءٌ. أو ليقُل هؤلاء ماذا وجدوا فيَّ مِن إثم وأنا قائمٌ أمام المحفل، إلاَّ مِن جهة هذا القول الواحد الذي صحتُ به واقفاً بينهُم: أنِّي مِن أجل قيامة الأموات أُحاكمُ مِنكُمُ اليوم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si toutefois ils avaient eu quelque chose à me reprocher! Ou alors qu'ils disent, ceux que voici, quel délit ils ont découvert quand j'ai comparu devant le Sanhédrin. Serait-ce cette seule phrase que j'ai criée debout au milieu d'eux: "C'est pour la résurrection des morts que je passe aujourd'hui en jugement devant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Or else let those who are here themselves say if they found any wrongdoing in me while I stood before the council, 21 unless it is for this one statement which I cried out, standing among them, `Concerning the resurrection of the dead I am being judged by you this day.'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4028" name="Group 28"/>
          <p:cNvGraphicFramePr>
            <a:graphicFrameLocks noGrp="1"/>
          </p:cNvGraphicFramePr>
          <p:nvPr/>
        </p:nvGraphicFramePr>
        <p:xfrm>
          <a:off x="34925" y="115888"/>
          <a:ext cx="9145588" cy="547370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فيلكس الذي كان أعلم بالطريقة فأمهلهم، قائلاً: " متى انحدر ليسياسُ قائد الألف أفحصُ عن أُموركُم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Parfaitement au courant de ce qui concernait la Voie, Félix les ajourna: "Je jugerai votre affaire, dit-il, quand le tribun Lysias sera descendu ici."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when Felix heard these things, having more accurate knowledge of the Way, he adjourned the proceedings and said, When Lysias the commander comes down, I will make a decision on your case.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5037" name="Group 13"/>
          <p:cNvGraphicFramePr>
            <a:graphicFrameLocks noGrp="1"/>
          </p:cNvGraphicFramePr>
          <p:nvPr/>
        </p:nvGraphicFramePr>
        <p:xfrm>
          <a:off x="34925" y="115888"/>
          <a:ext cx="9145588" cy="547370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وأمر قائد المئة بأن يحرسه، وأن يعامل برُخصةٌ، ولا يمنع أحد من خواصه عن خدمته.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Il donna l'ordre au centurion de garder Paul en prison avec un régime libéral, sans empêcher aucun des siens de s'occuper de lui.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So he commanded the centurion to keep Paul and to let him have liberty, and told him not to forbid any of his friends to provide for or visit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6626" name="Rectangle 2"/>
          <p:cNvSpPr>
            <a:spLocks noChangeArrowheads="1"/>
          </p:cNvSpPr>
          <p:nvPr/>
        </p:nvSpPr>
        <p:spPr bwMode="auto">
          <a:xfrm>
            <a:off x="250826" y="508002"/>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7650" name="Rectangle 2"/>
          <p:cNvSpPr>
            <a:spLocks noGrp="1" noChangeArrowheads="1"/>
          </p:cNvSpPr>
          <p:nvPr>
            <p:ph type="title"/>
          </p:nvPr>
        </p:nvSpPr>
        <p:spPr>
          <a:xfrm>
            <a:off x="468313" y="981077"/>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2587652" name="Picture 4" descr="pointing"/>
          <p:cNvPicPr>
            <a:picLocks noChangeAspect="1" noChangeArrowheads="1"/>
          </p:cNvPicPr>
          <p:nvPr/>
        </p:nvPicPr>
        <p:blipFill>
          <a:blip r:embed="rId2" cstate="print"/>
          <a:srcRect/>
          <a:stretch>
            <a:fillRect/>
          </a:stretch>
        </p:blipFill>
        <p:spPr bwMode="auto">
          <a:xfrm>
            <a:off x="2857488" y="6072206"/>
            <a:ext cx="1238250" cy="628650"/>
          </a:xfrm>
          <a:prstGeom prst="rect">
            <a:avLst/>
          </a:prstGeom>
          <a:noFill/>
        </p:spPr>
      </p:pic>
      <p:sp>
        <p:nvSpPr>
          <p:cNvPr id="5"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587652"/>
                                        </p:tgtEl>
                                        <p:attrNameLst>
                                          <p:attrName>style.visibility</p:attrName>
                                        </p:attrNameLst>
                                      </p:cBhvr>
                                      <p:to>
                                        <p:strVal val="visible"/>
                                      </p:to>
                                    </p:set>
                                    <p:anim calcmode="lin" valueType="num">
                                      <p:cBhvr additive="base">
                                        <p:cTn id="7" dur="500" fill="hold"/>
                                        <p:tgtEl>
                                          <p:spTgt spid="2587652"/>
                                        </p:tgtEl>
                                        <p:attrNameLst>
                                          <p:attrName>ppt_x</p:attrName>
                                        </p:attrNameLst>
                                      </p:cBhvr>
                                      <p:tavLst>
                                        <p:tav tm="0">
                                          <p:val>
                                            <p:strVal val="0-#ppt_w/2"/>
                                          </p:val>
                                        </p:tav>
                                        <p:tav tm="100000">
                                          <p:val>
                                            <p:strVal val="#ppt_x"/>
                                          </p:val>
                                        </p:tav>
                                      </p:tavLst>
                                    </p:anim>
                                    <p:anim calcmode="lin" valueType="num">
                                      <p:cBhvr additive="base">
                                        <p:cTn id="8" dur="500" fill="hold"/>
                                        <p:tgtEl>
                                          <p:spTgt spid="25876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8674" name="Rectangle 2"/>
          <p:cNvSpPr>
            <a:spLocks noChangeArrowheads="1"/>
          </p:cNvSpPr>
          <p:nvPr/>
        </p:nvSpPr>
        <p:spPr bwMode="auto">
          <a:xfrm>
            <a:off x="755651" y="1557339"/>
            <a:ext cx="7920038" cy="4154984"/>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9730" name="Group 34"/>
          <p:cNvGraphicFramePr>
            <a:graphicFrameLocks noGrp="1"/>
          </p:cNvGraphicFramePr>
          <p:nvPr/>
        </p:nvGraphicFramePr>
        <p:xfrm>
          <a:off x="34926" y="-26988"/>
          <a:ext cx="9074150" cy="68153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79:8-9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تذكر آثامنا الأولى، فلتسبق لتدركنا رأفاتك سريعاً، لأننا قد افتقرنا جداً. أعنا يا اللَّه مخلصنا من أجل مجد اسمك.     هللويا</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79:8-9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N'invoque pas contre nous les fautes anciennes. Vite, que ta pitié vienne au-devant de nous, car nous sommes au plus bas.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Aide-nous, Dieu notre sauveur, pour la gloire de ton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79:8-9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Oh, do not remember former iniquities against us! Let Your tender mercies come speedily to meet us, For we have been brought very low.</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Help us, O God of our salvation, For the glory of Your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3pg</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782" name="Group 62"/>
          <p:cNvGraphicFramePr>
            <a:graphicFrameLocks noGrp="1"/>
          </p:cNvGraphicFramePr>
          <p:nvPr/>
        </p:nvGraphicFramePr>
        <p:xfrm>
          <a:off x="-36514" y="44452"/>
          <a:ext cx="9217026"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لوقا </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( 15 : 11 ـ 32 )</a:t>
                      </a:r>
                      <a:endParaRPr kumimoji="0" lang="en-CA"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 كان لرجل ابنان. فقال أصغرُهُما لأبيه: يا أبت أعطني نصيبي مِن المال. فقسم بينهما العيش.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15 : 11 - 32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dit encore: "Un homme avait deux fils. Le plus jeune dit à son père: "Père, donne-moi la part de bien qui doit me revenir." Et le père leur partagea son avoir.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15:11-32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He said: A certain man had two sons. 12 And the younger of them said to his father, `Father, give me the portion of goods that falls to me.' So he divided to them his livelihood.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3g</a:t>
            </a:r>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780" name="Group 36"/>
          <p:cNvGraphicFramePr>
            <a:graphicFrameLocks noGrp="1"/>
          </p:cNvGraphicFramePr>
          <p:nvPr/>
        </p:nvGraphicFramePr>
        <p:xfrm>
          <a:off x="34925" y="44450"/>
          <a:ext cx="9145588" cy="630332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وبعـد أيَّام ليست بكثيرة جمع الابنُ الأصغـرُ كلَّ شيءٍ وسافر إلى كُورةٍ بعيدة، وهناك بدد مالهُ عائشاً في خلاعة. فلمَّا أنفق كُلَّ شيء، حدثت مجاعة عظيمة في تلك الكُورة، وبدأ هو أيضاً يحتاجُ.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Peu de jours après, le plus jeune fils, ayant tout réalisé, partit pour un pays lointain et il y dilapida son bien dans une vie de désordre.14 Quand il eut tout dépensé, une grande famine survint dans ce pays, et il commença à se trouver dans l'indigence.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not many days after, the younger son gathered all together, journeyed to a far country, and there wasted his possessions with prodigal living. 14 But when he had spent all, there arose a severe famine in that land, and he began to be in want.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2825" name="Group 57"/>
          <p:cNvGraphicFramePr>
            <a:graphicFrameLocks noGrp="1"/>
          </p:cNvGraphicFramePr>
          <p:nvPr/>
        </p:nvGraphicFramePr>
        <p:xfrm>
          <a:off x="34926" y="44452"/>
          <a:ext cx="9074150" cy="60144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والتصق بواحدٍ مِن أهل تلك الكُورة، فأرسلهُ إلى الحقل ليرعى خنازير. وكان يشتهي أن يملأ بطنهُ مِن الخُرنُوب الذي كانت الخنازيرُ تأكُلُهُ، فلم يكن أحدٌ يُعطيه.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alla se mettre au service d'un des citoyens de ce pays qui l'envoya dans ses champs garder les porcs. 16 Il aurait bien voulu se remplir le ventre des gousses que mangeaient les porcs, mais personne ne lui en donnait.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he went and joined himself to a citizen of that country, and he sent him into his fields to feed swine. 16 And he would gladly have filled his stomach with the pods that the swine ate, and no one gave him anything.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5279" name="Group 15"/>
          <p:cNvGraphicFramePr>
            <a:graphicFrameLocks noGrp="1"/>
          </p:cNvGraphicFramePr>
          <p:nvPr/>
        </p:nvGraphicFramePr>
        <p:xfrm>
          <a:off x="34926" y="44450"/>
          <a:ext cx="9074150"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إلى نفسهِ وقال: كم من أجراء لأبي يفضلُ عنهُم الخُبزُ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Rentrant alors en lui-même, il se dit: "Combien d'ouvriers de mon père ont du pain de reste,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when he came to himself, he said, `How many of my father's hired servants have bread enough and to spare,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1095" name="Group 39"/>
          <p:cNvGraphicFramePr>
            <a:graphicFrameLocks noGrp="1"/>
          </p:cNvGraphicFramePr>
          <p:nvPr/>
        </p:nvGraphicFramePr>
        <p:xfrm>
          <a:off x="34926" y="44452"/>
          <a:ext cx="9074150" cy="644112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وأنا أهلكُ ههنا جوعاً! أقُومُ فأمضى إلى أبي وأقُولُ لهُ: يا أبتِ، أخطأتُ إلى السَّماء وقُدَّامكَ، ولستُ بمُستحق بعدُ أن أُدعى لكَ ابناً فاجعلني كأحد أجرائك. فقام وجاء إلى أبيهِ.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tandis que moi, ici, je meurs de faim!" 18 Je vais aller vers mon père et je lui dirai: "Père, j'ai péché envers le ciel et contre toi. 19 Je ne mérite plus d'être appelé ton fils. Traite-moi comme un de tes ouvriers." 20 Il alla vers son père.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perish with hunger! 18 `I will arise and go to my father, and will say to him, Father, I have sinned against heaven and before you, 19 and I am no longer worthy to be called your son. Make me like one of your hired servants. ' 20 And he arose and came to his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2125" name="Group 45"/>
          <p:cNvGraphicFramePr>
            <a:graphicFrameLocks noGrp="1"/>
          </p:cNvGraphicFramePr>
          <p:nvPr/>
        </p:nvGraphicFramePr>
        <p:xfrm>
          <a:off x="34926" y="44452"/>
          <a:ext cx="9074150" cy="60144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لا يزال بعيداً رآهُ أبُوهُ، فتحنَّن ( عليه ) وأسرع ووقع على عُنُقهِ وقبَّلهُ. فقال لهُ ابنه: يا أبتِ، أخطأتُ إلى السَّماء وقُدَّامكَ، ولستُ بمُستحق بعدُ أن أُدعى لكَ ابناً.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il était encore loin, son père l'aperçut et fut pris de pitié: il courut se jeter à son cou et le couvrit de baisers. 21Le fils lui dit: "Père, j'ai péché envers le ciel et contre toi. Je ne mérite plus d'être appelé ton fils..."</a:t>
                      </a:r>
                      <a:endParaRPr kumimoji="0" lang="ar-EG" sz="20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when he was still a great way off, his father saw him and had compassion, and ran and fell on his neck and kissed him. 21 And the son said to him, `Father, I have sinned against heaven and in your sight, and am no longer worthy to be called your son.'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6076" name="Group 28"/>
          <p:cNvGraphicFramePr>
            <a:graphicFrameLocks noGrp="1"/>
          </p:cNvGraphicFramePr>
          <p:nvPr/>
        </p:nvGraphicFramePr>
        <p:xfrm>
          <a:off x="34926" y="44450"/>
          <a:ext cx="9074150" cy="69311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أبوه لعبيدهِ: أسرعوا وأخرجوا الحُلَّة الأُولى وألبسُوهُ، وأعطوه خاتماً في يدهِ، وحذاءً لرجليهِ، وقدِّمُوا العجل المعلوف واذبحُوهُ فنأكُل ونفرح، لأنَّ ابني هذا كان ميِّتاً فعاش، وضالاًّ فوجدناه. فطفقوا يفرحون.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Mais le père dit à ses serviteurs: "Vite, apportez la plus belle robe, et habillez-le; mettez-lui un anneau au doigt, des sandales aux pieds. 23 Amenez le veau gras, tuez-le mangeons et festoyons, 24 car mon fils que voici était mort et il est revenu à la vie, il était perdu et il est retrouvé."Et ils se mirent à festoyer.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the father said to his servants, `Bring out the best robe and put it on him, and put a ring on his hand and sandals on his feet. 23 `And bring the fatted calf here and kill it, and let us eat and be merry; 24 `for this my son was dead and is alive again; he was lost and is found.' And they began to be merry.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7097" name="Group 25"/>
          <p:cNvGraphicFramePr>
            <a:graphicFrameLocks noGrp="1"/>
          </p:cNvGraphicFramePr>
          <p:nvPr/>
        </p:nvGraphicFramePr>
        <p:xfrm>
          <a:off x="34926" y="44451"/>
          <a:ext cx="9074150" cy="684276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ابنُهُ الأكبرُ في الحقل. وفيما هو آتٍ قرُب مِن البيت، فسمع أصوات غناء ورقصاً. فدعى أحد الغِلمان وسألهُ: ما هذا؟ فقال لهُ: إن أخاك قد جاء فذبحَ أبُوك ( له ) العِجل المعلوف، لأنَّهُ قبلهُ سالماً.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Son fils aîné était aux champs. Quand, à son retour, il approcha de la maison, il entendit de la musique et des danses. 26 Appelant un des serviteurs, il lui demanda ce que c'était. 27 Celui-ci lui dit: "C'est ton frère qui est arrivé, et ton père a tué le veau gras parce qu'il l'a vu revenir en bonne santé."</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his older son was in the field. And as he came and drew near to the house, he heard music and dancing. 26 So he called one of the servants and asked what these things meant. 27 And he said to him, `Your brother has come, and because he has received him safe and sound, your father has killed the fatted calf.'</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8118" name="Group 22"/>
          <p:cNvGraphicFramePr>
            <a:graphicFrameLocks noGrp="1"/>
          </p:cNvGraphicFramePr>
          <p:nvPr/>
        </p:nvGraphicFramePr>
        <p:xfrm>
          <a:off x="34926" y="44452"/>
          <a:ext cx="9074150" cy="676656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فغضِبَ ولم يُرِد أن يدخُل. فخرج أبُوهُ وكان يتوسل إليهِ. فأجاب وقال لأبيهِ: ها كم من سنين وأنا عبد لك، وما تجاوزت وصية لك قطُّ، وجدياً لم تُعطني قطُّ لأتنعم مع أصدقائي.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il se mit en colère et il ne voulait pas entrer. Son père sortit pour l'en prier;29 mais il répliqua à son père: "Voilà tant d'années que je te sers sans avoir jamais désobéi à tes ordres; et, à moi, tu n'as jamais donné un chevreau pour festoyer avec mes amis. </a:t>
                      </a:r>
                      <a:endParaRPr kumimoji="0" lang="ar-EG" sz="20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he was angry and would not go in. Therefore his father came out and pleaded with him. 29 So he answered and said to his father, `Lo, these many years I have been serving you; I never transgressed your commandment at any time; and yet you never gave me a young goat, that I might make merry with my friends.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147" name="Group 27"/>
          <p:cNvGraphicFramePr>
            <a:graphicFrameLocks noGrp="1"/>
          </p:cNvGraphicFramePr>
          <p:nvPr/>
        </p:nvGraphicFramePr>
        <p:xfrm>
          <a:off x="34926" y="44450"/>
          <a:ext cx="9074150" cy="56896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ابنُكَ هذا الذي أكل معيشتكَ مع الزناة، ذبحت لهُ العِجل المعلوف! فقال لهُ: يا ابني أنتَ معي في كُلِّ حينٍ، وكُلُّ ما لي فهُو 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Mais quand ton fils que voici est arrivé, lui qui a mangé ton avoir avec des filles, tu as tué le veau gras pour lui!" 31 Alors le père lui dit: "Mon enfant, toi, tu es toujours avec moi, et tout ce qui est à moi est à toi.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as soon as this son of yours came, who has devoured your livelihood with harlots, you killed the fatted calf for him.' 31 And he said to him, `Son, you are always with me, and all that I have is yours.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3822" name="Group 30"/>
          <p:cNvGraphicFramePr>
            <a:graphicFrameLocks noGrp="1"/>
          </p:cNvGraphicFramePr>
          <p:nvPr/>
        </p:nvGraphicFramePr>
        <p:xfrm>
          <a:off x="34926" y="44450"/>
          <a:ext cx="9074150" cy="63388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ينبغي أن نفرح ونُسرَّ، لأنَّ أخاكَ هذا كان ميِّتاً فعاش، وكان ضالاًّ فوجدناه.</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Mais il fallait festoyer et se réjouir, parce que ton frère que voici était mort et il est vivant, il était perdu et il est retrouvé. </a:t>
                      </a:r>
                      <a:endParaRPr kumimoji="0" lang="ar-EG" sz="2000" b="1"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`It was right that we should make merry and be glad, for your brother was dead and is alive again, and was lost and is found.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94819" name="Picture 3" descr="pointing"/>
          <p:cNvPicPr>
            <a:picLocks noChangeAspect="1" noChangeArrowheads="1"/>
          </p:cNvPicPr>
          <p:nvPr/>
        </p:nvPicPr>
        <p:blipFill>
          <a:blip r:embed="rId2" cstate="print"/>
          <a:srcRect/>
          <a:stretch>
            <a:fillRect/>
          </a:stretch>
        </p:blipFill>
        <p:spPr bwMode="auto">
          <a:xfrm>
            <a:off x="2181225" y="4529138"/>
            <a:ext cx="1238250" cy="628650"/>
          </a:xfrm>
          <a:prstGeom prst="rect">
            <a:avLst/>
          </a:prstGeom>
          <a:noFill/>
        </p:spPr>
      </p:pic>
      <p:sp>
        <p:nvSpPr>
          <p:cNvPr id="2594820" name="Text Box 4"/>
          <p:cNvSpPr txBox="1">
            <a:spLocks noChangeArrowheads="1"/>
          </p:cNvSpPr>
          <p:nvPr/>
        </p:nvSpPr>
        <p:spPr bwMode="auto">
          <a:xfrm>
            <a:off x="900114" y="347665"/>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
        <p:nvSpPr>
          <p:cNvPr id="5" name="Text Box 4">
            <a:hlinkClick r:id="" action="ppaction://macro?name=GoToLiturgyOfBelievers"/>
          </p:cNvPr>
          <p:cNvSpPr txBox="1">
            <a:spLocks noChangeArrowheads="1"/>
          </p:cNvSpPr>
          <p:nvPr/>
        </p:nvSpPr>
        <p:spPr bwMode="auto">
          <a:xfrm>
            <a:off x="392905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594819"/>
                                        </p:tgtEl>
                                        <p:attrNameLst>
                                          <p:attrName>style.visibility</p:attrName>
                                        </p:attrNameLst>
                                      </p:cBhvr>
                                      <p:to>
                                        <p:strVal val="visible"/>
                                      </p:to>
                                    </p:set>
                                    <p:anim calcmode="lin" valueType="num">
                                      <p:cBhvr additive="base">
                                        <p:cTn id="7" dur="500" fill="hold"/>
                                        <p:tgtEl>
                                          <p:spTgt spid="2594819"/>
                                        </p:tgtEl>
                                        <p:attrNameLst>
                                          <p:attrName>ppt_x</p:attrName>
                                        </p:attrNameLst>
                                      </p:cBhvr>
                                      <p:tavLst>
                                        <p:tav tm="0">
                                          <p:val>
                                            <p:strVal val="0-#ppt_w/2"/>
                                          </p:val>
                                        </p:tav>
                                        <p:tav tm="100000">
                                          <p:val>
                                            <p:strVal val="#ppt_x"/>
                                          </p:val>
                                        </p:tav>
                                      </p:tavLst>
                                    </p:anim>
                                    <p:anim calcmode="lin" valueType="num">
                                      <p:cBhvr additive="base">
                                        <p:cTn id="8" dur="500" fill="hold"/>
                                        <p:tgtEl>
                                          <p:spTgt spid="25948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0146" name="Rectangle 2"/>
          <p:cNvSpPr>
            <a:spLocks noChangeArrowheads="1"/>
          </p:cNvSpPr>
          <p:nvPr/>
        </p:nvSpPr>
        <p:spPr bwMode="auto">
          <a:xfrm>
            <a:off x="755651" y="1557338"/>
            <a:ext cx="7920038" cy="4832092"/>
          </a:xfrm>
          <a:prstGeom prst="rect">
            <a:avLst/>
          </a:prstGeom>
          <a:noFill/>
          <a:ln w="9525">
            <a:noFill/>
            <a:miter lim="800000"/>
            <a:headEnd/>
            <a:tailEnd/>
          </a:ln>
          <a:effectLst/>
        </p:spPr>
        <p:txBody>
          <a:bodyPr>
            <a:spAutoFit/>
          </a:bodyPr>
          <a:lstStyle/>
          <a:p>
            <a:pPr algn="ctr" rtl="0"/>
            <a:r>
              <a:rPr lang="en-US" sz="4400">
                <a:solidFill>
                  <a:srgbClr val="FF9933"/>
                </a:solidFill>
              </a:rPr>
              <a:t>Evening Psalm and Gospel</a:t>
            </a:r>
            <a:endParaRPr lang="en-CA" sz="4400">
              <a:solidFill>
                <a:srgbClr val="FF9933"/>
              </a:solidFill>
            </a:endParaRPr>
          </a:p>
          <a:p>
            <a:pPr algn="ctr" rtl="0"/>
            <a:endParaRPr lang="en-US" sz="4400">
              <a:solidFill>
                <a:srgbClr val="FF9933"/>
              </a:solidFill>
            </a:endParaRPr>
          </a:p>
          <a:p>
            <a:pPr algn="ctr"/>
            <a:r>
              <a:rPr lang="ar-SA" sz="4400">
                <a:solidFill>
                  <a:srgbClr val="FF9933"/>
                </a:solidFill>
              </a:rPr>
              <a:t>مزمور و أنجيل</a:t>
            </a:r>
            <a:endParaRPr lang="ar-EG" sz="4400">
              <a:solidFill>
                <a:srgbClr val="FF9933"/>
              </a:solidFill>
            </a:endParaRPr>
          </a:p>
          <a:p>
            <a:pPr algn="ctr"/>
            <a:r>
              <a:rPr lang="ar-EG" sz="4400">
                <a:solidFill>
                  <a:srgbClr val="FF9933"/>
                </a:solidFill>
              </a:rPr>
              <a:t>( </a:t>
            </a:r>
            <a:r>
              <a:rPr lang="ar-SA" sz="4400">
                <a:solidFill>
                  <a:srgbClr val="FF9933"/>
                </a:solidFill>
              </a:rPr>
              <a:t>صـلاة المسـاء</a:t>
            </a:r>
            <a:r>
              <a:rPr lang="ar-EG" sz="4400">
                <a:solidFill>
                  <a:srgbClr val="FF9933"/>
                </a:solidFill>
              </a:rPr>
              <a:t> )</a:t>
            </a:r>
          </a:p>
          <a:p>
            <a:pPr algn="ctr"/>
            <a:endParaRPr lang="en-CA" sz="4400">
              <a:solidFill>
                <a:srgbClr val="FF9933"/>
              </a:solidFill>
            </a:endParaRPr>
          </a:p>
          <a:p>
            <a:pPr algn="ctr" rtl="0"/>
            <a:r>
              <a:rPr lang="fr-FR" sz="4400">
                <a:solidFill>
                  <a:srgbClr val="FF9933"/>
                </a:solidFill>
              </a:rPr>
              <a:t>Vêpres </a:t>
            </a:r>
            <a:r>
              <a:rPr lang="fr-CA" sz="4400">
                <a:solidFill>
                  <a:srgbClr val="FF9933"/>
                </a:solidFill>
              </a:rPr>
              <a:t>Psaume et Évangile</a:t>
            </a:r>
          </a:p>
          <a:p>
            <a:pPr algn="ctr" rtl="0"/>
            <a:r>
              <a:rPr lang="fr-CA" sz="4400">
                <a:solidFill>
                  <a:srgbClr val="FF9933"/>
                </a:solidFill>
              </a:rPr>
              <a:t> </a:t>
            </a:r>
          </a:p>
        </p:txBody>
      </p:sp>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1202" name="Group 34"/>
          <p:cNvGraphicFramePr>
            <a:graphicFrameLocks noGrp="1"/>
          </p:cNvGraphicFramePr>
          <p:nvPr/>
        </p:nvGraphicFramePr>
        <p:xfrm>
          <a:off x="34925" y="44450"/>
          <a:ext cx="9145588" cy="653681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30:1-3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أُعَظِّمُكَ ياربَّ، لأنَّكَ احْتَضَنْتَنِي ولمْ تُشْمِتْ بِي أعدَائِي. أيُّها الرَّبُّ إلهِي صَرختُ إليكَ فَشَفَيتَنِي. ياربُّ أَصْعَدتَ نَفسِي مِنَ الجَحيمِ.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30:1-3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 t'exalte, Seigneur, car tu m'as repêché, Tu n'as pas réjoui mes ennemis à mes dépens.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Seigneur mon Dieu, j'ai crié vers toi, et  tu m'as guéri, 3 Seigneur, tu m'as fait  remonter des enfers,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30:1-3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will extol You, O Lord, for You have lifted me up, And have not let my foes rejoice over 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 Lord my God, I cried out to You, And You healed me. 3 O Lord, You brought my soul up from the grave.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3ep</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2226" name="Group 34"/>
          <p:cNvGraphicFramePr>
            <a:graphicFrameLocks noGrp="1"/>
          </p:cNvGraphicFramePr>
          <p:nvPr/>
        </p:nvGraphicFramePr>
        <p:xfrm>
          <a:off x="34925" y="44452"/>
          <a:ext cx="9145588" cy="6376607"/>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( 21 : 28 ـ 32 )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ماذا تظُنُّون؟ كان لإنسان ابنان، فجاء إلى الأوَّل وقال لهُ: يا ابني، إمض اليوم واعمل في كرمي. فأجاب وقال: هأنذا يا سيدي ولم يمض.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Mathieu 21 : 28 - 32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Quel est votre avis? Un homme avait deux fils. S'avançant vers le premier, il lui dit: "Mon enfant, va donc aujourd'hui travailler à la vigne." 29 Celui-ci lui répondit: "Je ne veux pas"; un peu plus tard, pris de remords, il y  alla.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21:28-32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what do you think? A man had two sons, and he came to the first and said, `Son, go, work today in my vineyard.' 29 He answered and said, `I will not,' but afterward he regretted it and went.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3e</a:t>
            </a:r>
          </a:p>
        </p:txBody>
      </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3248" name="Group 3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إلى الثَّاني وقال له أيضاً هكذا. فأجاب وقال: لا أُريدُ. ولكنه أخيراً ندم ومضى. فمن من الاثنين عمل إرادة أبيه؟. " قالُوا: " الأخير " فقال لهُم يسوعُ: " الحقَّ أقُولُ لكُم إن العشَّارين والزناة سيسبقُونكُم إلى ملكوت اللَّـهِ،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S'avançant vers le second, il lui dit la même chose. Celui-ci lui répondit: "J'y vais, Seigneur"; mais il n'y alla pas.31 Lequel des deux a fait la volonté de son père? "Le premier", répondent-ils,. Jésus leur dit: "En vérité, je vous le déclare, collecteurs d'impôts et prostituées vous précèderont dans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Then he came to the second and said likewise. And he answered and said, `I go, sir,' but he did not go. 31 Which of the two did the will of his father? They said to Him, The first. Jesus said to them, Assuredly, I say to you that tax collectors and harlots enter the kingdom of God before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4259" name="Group 19"/>
          <p:cNvGraphicFramePr>
            <a:graphicFrameLocks noGrp="1"/>
          </p:cNvGraphicFramePr>
          <p:nvPr/>
        </p:nvGraphicFramePr>
        <p:xfrm>
          <a:off x="34925" y="44450"/>
          <a:ext cx="9145588"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قد جاءكم يوحنا في سبيل الحقِّ فلم تُؤمنُوا بهِ أمَّا العشَّارُون والزناة فأمنُوا بهِ. وأنتُم إذ رأيتُم ( ذلك ) لم تندمُوا أخيراً حتى تُؤمنُوا بهِ.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En effet, Jean est venu à vous dans le chemin de la justice, et vous ne l'avez pas cru; collecteurs d'impôts et prostituées, au contraire, l'ont cru. Et vous, voyant cela, vous ne vous êtes pas dans la suite davantage repentis pour le croire.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For John came to you in the way of righteousness, and you did not believe him; but tax collectors and harlots believed him; and when you saw it, you did not afterward relent and believe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6290" name="Group 2"/>
          <p:cNvGraphicFramePr>
            <a:graphicFrameLocks noGrp="1"/>
          </p:cNvGraphicFramePr>
          <p:nvPr/>
        </p:nvGraphicFramePr>
        <p:xfrm>
          <a:off x="468314" y="404813"/>
          <a:ext cx="8137525" cy="599236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n-CL" sz="4000" b="1" i="0" u="none" strike="noStrike" cap="none" normalizeH="0" baseline="0">
                          <a:ln>
                            <a:noFill/>
                          </a:ln>
                          <a:solidFill>
                            <a:srgbClr val="FF9900"/>
                          </a:solidFill>
                          <a:effectLst/>
                          <a:latin typeface="Arial" charset="0"/>
                          <a:cs typeface="Arial" charset="0"/>
                        </a:rPr>
                        <a:t>Fourth Sunday of the Holy Lent</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الرابع من الصوم المقدس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Quatrième Dimanche Du Jeune Sacre</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7314"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23731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8365" name="Group 29"/>
          <p:cNvGraphicFramePr>
            <a:graphicFrameLocks noGrp="1"/>
          </p:cNvGraphicFramePr>
          <p:nvPr/>
        </p:nvGraphicFramePr>
        <p:xfrm>
          <a:off x="0" y="0"/>
          <a:ext cx="9074150" cy="6453888"/>
        </p:xfrm>
        <a:graphic>
          <a:graphicData uri="http://schemas.openxmlformats.org/drawingml/2006/table">
            <a:tbl>
              <a:tblPr rtl="1"/>
              <a:tblGrid>
                <a:gridCol w="3995737">
                  <a:extLst>
                    <a:ext uri="{9D8B030D-6E8A-4147-A177-3AD203B41FA5}">
                      <a16:colId xmlns:a16="http://schemas.microsoft.com/office/drawing/2014/main" val="20000"/>
                    </a:ext>
                  </a:extLst>
                </a:gridCol>
                <a:gridCol w="5078413">
                  <a:extLst>
                    <a:ext uri="{9D8B030D-6E8A-4147-A177-3AD203B41FA5}">
                      <a16:colId xmlns:a16="http://schemas.microsoft.com/office/drawing/2014/main" val="20001"/>
                    </a:ext>
                  </a:extLst>
                </a:gridCol>
              </a:tblGrid>
              <a:tr h="163324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200" b="0" i="0" u="sng" strike="noStrike" cap="none" normalizeH="0" baseline="0" dirty="0">
                          <a:ln>
                            <a:noFill/>
                          </a:ln>
                          <a:solidFill>
                            <a:srgbClr val="FF9933"/>
                          </a:solidFill>
                          <a:effectLst/>
                          <a:latin typeface="Arial" charset="0"/>
                          <a:cs typeface="Times New Roman" pitchFamily="18" charset="0"/>
                        </a:rPr>
                        <a:t>27: 14 - 13</a:t>
                      </a:r>
                      <a:r>
                        <a:rPr kumimoji="0" lang="fr-FR" sz="2800" b="0" i="0" u="none" strike="noStrike" cap="none" normalizeH="0" baseline="0" dirty="0">
                          <a:ln>
                            <a:noFill/>
                          </a:ln>
                          <a:solidFill>
                            <a:schemeClr val="bg1"/>
                          </a:solidFill>
                          <a:effectLst/>
                          <a:latin typeface="Arial" charset="0"/>
                          <a:cs typeface="Times New Roman" pitchFamily="18" charset="0"/>
                        </a:rPr>
                        <a:t> </a:t>
                      </a:r>
                      <a:r>
                        <a:rPr kumimoji="0" lang="ar-EG"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اصطبر للرَّبّ تقوَّ وليتشدَّد قَلبُك وانتظر الرَّبَّ. وأنا أُؤمن أنِّي أُعاينُ خيرات الرَّبِّ في أرضِ الأحياءِ.</a:t>
                      </a:r>
                      <a:r>
                        <a:rPr kumimoji="0" lang="ar-SA" sz="3600" b="0" i="0" u="none" strike="noStrike" cap="none" normalizeH="0" baseline="0" dirty="0">
                          <a:ln>
                            <a:noFill/>
                          </a:ln>
                          <a:solidFill>
                            <a:schemeClr val="bg1"/>
                          </a:solidFill>
                          <a:effectLst/>
                          <a:latin typeface="Arial" charset="0"/>
                          <a:cs typeface="Arial" charset="0"/>
                        </a:rPr>
                        <a:t> 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a:t>
                      </a:r>
                      <a:r>
                        <a:rPr kumimoji="0" lang="en-US" sz="3200" b="0" i="0" u="sng" strike="noStrike" cap="none" normalizeH="0" baseline="0" dirty="0">
                          <a:ln>
                            <a:noFill/>
                          </a:ln>
                          <a:solidFill>
                            <a:srgbClr val="FF9933"/>
                          </a:solidFill>
                          <a:effectLst/>
                          <a:latin typeface="Arial" charset="0"/>
                          <a:cs typeface="Times New Roman" pitchFamily="18" charset="0"/>
                        </a:rPr>
                        <a:t>27: 14 - 13</a:t>
                      </a:r>
                      <a:r>
                        <a:rPr kumimoji="0" lang="fr-FR" sz="2800" b="0" i="0" u="none" strike="noStrike" cap="none" normalizeH="0" baseline="0" dirty="0">
                          <a:ln>
                            <a:noFill/>
                          </a:ln>
                          <a:solidFill>
                            <a:schemeClr val="bg1"/>
                          </a:solidFill>
                          <a:effectLst/>
                          <a:latin typeface="Arial" charset="0"/>
                          <a:cs typeface="Times New Roman" pitchFamily="18" charset="0"/>
                        </a:rPr>
                        <a:t> </a:t>
                      </a:r>
                      <a:r>
                        <a:rPr kumimoji="0" lang="fr-FR" sz="2800" b="0" i="0" u="none" strike="noStrike" kern="1200" cap="none" normalizeH="0" baseline="0" dirty="0">
                          <a:ln>
                            <a:noFill/>
                          </a:ln>
                          <a:solidFill>
                            <a:schemeClr val="bg1"/>
                          </a:solidFill>
                          <a:effectLst/>
                          <a:latin typeface="Arial" charset="0"/>
                          <a:ea typeface="+mn-ea"/>
                          <a:cs typeface="Arial" charset="0"/>
                        </a:rPr>
                        <a:t>14 Attends le Seigneur, sois fort et prends courage; attends le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13 Je suis sûr de voir les bienfaits du Seigneur au pays des vivants,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27 : 14 - 13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Wait on the LORD: be of good courage, and he shall strengthen </a:t>
                      </a:r>
                      <a:r>
                        <a:rPr kumimoji="0" lang="en-US" sz="2800" b="0" i="0" u="none" strike="noStrike" cap="none" normalizeH="0" baseline="0" dirty="0" err="1">
                          <a:ln>
                            <a:noFill/>
                          </a:ln>
                          <a:solidFill>
                            <a:schemeClr val="bg1"/>
                          </a:solidFill>
                          <a:effectLst/>
                          <a:latin typeface="Arial" charset="0"/>
                          <a:cs typeface="Arial" charset="0"/>
                        </a:rPr>
                        <a:t>thine</a:t>
                      </a:r>
                      <a:r>
                        <a:rPr kumimoji="0" lang="en-US" sz="2800" b="0" i="0" u="none" strike="noStrike" cap="none" normalizeH="0" baseline="0" dirty="0">
                          <a:ln>
                            <a:noFill/>
                          </a:ln>
                          <a:solidFill>
                            <a:schemeClr val="bg1"/>
                          </a:solidFill>
                          <a:effectLst/>
                          <a:latin typeface="Arial" charset="0"/>
                          <a:cs typeface="Arial" charset="0"/>
                        </a:rPr>
                        <a:t> heart: wait, I say, on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13  I had fainted, unless I had believed to see the goodness of the LORD in the land of the living.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4pv</a:t>
            </a:r>
          </a:p>
        </p:txBody>
      </p:sp>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9397" name="Group 37"/>
          <p:cNvGraphicFramePr>
            <a:graphicFrameLocks noGrp="1"/>
          </p:cNvGraphicFramePr>
          <p:nvPr/>
        </p:nvGraphicFramePr>
        <p:xfrm>
          <a:off x="34925" y="44450"/>
          <a:ext cx="9145588" cy="66446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لوقا ( 12 :  22 ـ 31 )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لتلاميذه: " مِن أجل هذا أقولُ لكُم: لا تهتمُّوا لنفوسكُم ماذا تأكُلُون، ولا لأجسادكُم ماذا تلبسُون. لأنَّ النفس أفضلُ مِن الطَّعام، والجسدُ ( أفضلُ ) مِن اللِّباس.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12 : 22 - 31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Jésus dit à ses disciples: "Voilà pourquoi je vous dis: 23 ne vous inquiétez pas pour votre vie de ce que vous mangerez, ni pour votre corps de quoi vous le vêtirez. Car la vie est plus que la nourriture, et le corps plus que le vêtement.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12:22-31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He said to His disciples, Therefore I say to you, do not worry about your life, what you will eat; nor about the body, what you will put on. 23 Life is more than food, and the body is more than clothing.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4v</a:t>
            </a:r>
          </a:p>
        </p:txBody>
      </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0420" name="Group 36"/>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تأمَّلُوا الغربانَ: أنَّها لا تزرعُ ولا تحصدُ، ولا مخادع لها ولا أهراء، واللَّهُ يُعولها. فكم بالحريَّ أنتُم تفضلون الطيور! ومَن مِنكُم إذا اهتمَّ يقدرُ أن يزيد على قامتهِ ذراعاً؟ فإن كُنتُم لا تقدرُونَ على صغيرة، فلم تهتمُون بالباقي؟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Observez les corbeaux: ils ne sèment ni ne moissonnent, ils n'ont ni cellier ni grenier; et Dieu les nourrit. Combien plus valez-vous que les oiseaux! 25 Et qui d'entre vous peut par son inquiétude prolonger tant soit peu son existence? 26 Si donc vous êtes sans pouvoir même pour si peu, pourquoi vous inquiéter pour tout le reste?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Consider the ravens, for they neither sow nor reap, which have neither storehouse nor barn; and God feeds them. Of how much more value are you than the birds? 25 And which of you by worrying can add one cubit to his stature? 26 If you then are not able to do the least, why are you anxious for the rest?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1436" name="Group 28"/>
          <p:cNvGraphicFramePr>
            <a:graphicFrameLocks noGrp="1"/>
          </p:cNvGraphicFramePr>
          <p:nvPr/>
        </p:nvGraphicFramePr>
        <p:xfrm>
          <a:off x="34925" y="44450"/>
          <a:ext cx="9145588" cy="613409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84352">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تأمَّلوا الزهر كيف ينمُو وهو لا يتعب ولا يعمل أقولُ لكم: إنَّهُ حتى سُليمانُ في كُلِّ مجدهِ ما لبس كواحدةٍ منها. فإنْ كان العُشبُ يُوجد اليوم في الحقل ويُطرح غداً في التَّـنُّور يُلبسُهُ اللَّه هكذا،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27 Observez les lis: ils ne filent ni ne tissent et, je vous le dis: Salomon lui-même, dans toute sa gloire, n'a jamais été vêtu comme l'un d'eux. Si Dieu habille ainsi en pleins champs l'herbe qui est là aujourd'hui et qui demain sera jetée au feu,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27 Consider the lilies, how they grow: they neither toil nor spin; and yet I say to you, even Solomon in all his glory was not arrayed like one of these. 28 If then God so clothes the grass, which today is in the field and tomorrow is thrown into the oven,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2458" name="Group 26"/>
          <p:cNvGraphicFramePr>
            <a:graphicFrameLocks noGrp="1"/>
          </p:cNvGraphicFramePr>
          <p:nvPr/>
        </p:nvGraphicFramePr>
        <p:xfrm>
          <a:off x="34925" y="44450"/>
          <a:ext cx="9145588" cy="645539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7003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فكيف بالأحرى أنتم يا قليلي الإيمان؟ فلا تطلُبُوا أنتُم ما تأكُلُونَ أو ما تشربُونَ ولا تهتمُوا، لأنَّ هذه جميعها تَطلُبها أُمم العالم. وأمَّا أنتُم فأبُوكُم يَعلَمُ أنَّكم تحتاجُونَ إلى هذه.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combien plus le fera-t-il pour vous, gens de peu de foi.29 Et vous, ne cherchez pas ce que vous mangerez ni ce que vous boirez, et ne vous tourmentez pas. 30 Tout cela, les païens de ce monde le recherchent sans répit, mais vous, votre Père sait que vous en avez besoin.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how much more will He clothe you, O you of little faith? 29 And do not seek what you should eat or what you should drink, nor have an anxious mind. 30 For all these things the nations of the world seek after, and your Father knows that you need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3473" name="Group 17"/>
          <p:cNvGraphicFramePr>
            <a:graphicFrameLocks noGrp="1"/>
          </p:cNvGraphicFramePr>
          <p:nvPr/>
        </p:nvGraphicFramePr>
        <p:xfrm>
          <a:off x="34925" y="44452"/>
          <a:ext cx="9145588" cy="6265863"/>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لكن اطلبوا ملكُوته، وهذه جميعها تُزادُ لكُم.</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31 </a:t>
                      </a:r>
                      <a:r>
                        <a:rPr kumimoji="0" lang="fr-FR" sz="2800" b="0" i="0" u="none" strike="noStrike" cap="none" normalizeH="0" baseline="0" dirty="0">
                          <a:ln>
                            <a:noFill/>
                          </a:ln>
                          <a:solidFill>
                            <a:schemeClr val="bg1"/>
                          </a:solidFill>
                          <a:effectLst/>
                          <a:latin typeface="Arial" charset="0"/>
                          <a:cs typeface="Arial" charset="0"/>
                        </a:rPr>
                        <a:t>Cherchez plutôt son Royaume, et cela vous sera donné par surcroît.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But seek the kingdom of God, and all these things shall be added to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4482"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244483" name="Picture 3" descr="sun_cross"/>
          <p:cNvPicPr>
            <a:picLocks noChangeAspect="1" noChangeArrowheads="1"/>
          </p:cNvPicPr>
          <p:nvPr/>
        </p:nvPicPr>
        <p:blipFill>
          <a:blip r:embed="rId2" cstate="print"/>
          <a:srcRect/>
          <a:stretch>
            <a:fillRect/>
          </a:stretch>
        </p:blipFill>
        <p:spPr bwMode="auto">
          <a:xfrm>
            <a:off x="3352801" y="854075"/>
            <a:ext cx="2803525" cy="2430463"/>
          </a:xfrm>
          <a:prstGeom prst="rect">
            <a:avLst/>
          </a:prstGeom>
          <a:noFill/>
        </p:spPr>
      </p:pic>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5537" name="Group 33"/>
          <p:cNvGraphicFramePr>
            <a:graphicFrameLocks noGrp="1"/>
          </p:cNvGraphicFramePr>
          <p:nvPr/>
        </p:nvGraphicFramePr>
        <p:xfrm>
          <a:off x="34926" y="44450"/>
          <a:ext cx="9001125" cy="6644704"/>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en-US" sz="3600" b="0" i="0" u="sng" strike="noStrike" cap="none" normalizeH="0" baseline="0">
                          <a:ln>
                            <a:noFill/>
                          </a:ln>
                          <a:solidFill>
                            <a:srgbClr val="FF9933"/>
                          </a:solidFill>
                          <a:effectLst/>
                          <a:latin typeface="Arial" charset="0"/>
                          <a:cs typeface="Arial" charset="0"/>
                        </a:rPr>
                        <a:t>31 : 14 - 13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تشجعوا وليقوَّ قلبكم يا جميع المتكلين على الرب. حبوا الرب يا جميع قديسيه، لأن الرب ابتغى الحقائق.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31 : 14 - 13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Soyez forts et prenez courage, vous tous qui espérez dans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Aimez le Seigneur, vous tous ses fidèles, Le Seigneur préserve les croyants, </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31 : 14 - 13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24  Be of good courage, and he shall strengthen your heart, all ye that hope in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O love the LORD, all ye his saints: for the LORD </a:t>
                      </a:r>
                      <a:r>
                        <a:rPr kumimoji="0" lang="en-US" sz="2800" b="0" i="0" u="none" strike="noStrike" cap="none" normalizeH="0" baseline="0" dirty="0" err="1">
                          <a:ln>
                            <a:noFill/>
                          </a:ln>
                          <a:solidFill>
                            <a:schemeClr val="bg1"/>
                          </a:solidFill>
                          <a:effectLst/>
                          <a:latin typeface="Arial" charset="0"/>
                          <a:cs typeface="Arial" charset="0"/>
                        </a:rPr>
                        <a:t>preserveth</a:t>
                      </a:r>
                      <a:r>
                        <a:rPr kumimoji="0" lang="en-US" sz="2800" b="0" i="0" u="none" strike="noStrike" cap="none" normalizeH="0" baseline="0" dirty="0">
                          <a:ln>
                            <a:noFill/>
                          </a:ln>
                          <a:solidFill>
                            <a:schemeClr val="bg1"/>
                          </a:solidFill>
                          <a:effectLst/>
                          <a:latin typeface="Arial" charset="0"/>
                          <a:cs typeface="Arial" charset="0"/>
                        </a:rPr>
                        <a:t> the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faithful,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6561" name="Group 33"/>
          <p:cNvGraphicFramePr>
            <a:graphicFrameLocks noGrp="1"/>
          </p:cNvGraphicFramePr>
          <p:nvPr/>
        </p:nvGraphicFramePr>
        <p:xfrm>
          <a:off x="34926" y="44450"/>
          <a:ext cx="9074150" cy="6283389"/>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متى (</a:t>
                      </a:r>
                      <a:r>
                        <a:rPr kumimoji="0" lang="en-US" sz="3600" b="0" i="0" u="sng" strike="noStrike" cap="none" normalizeH="0" baseline="0">
                          <a:ln>
                            <a:noFill/>
                          </a:ln>
                          <a:solidFill>
                            <a:srgbClr val="FF9933"/>
                          </a:solidFill>
                          <a:effectLst/>
                          <a:latin typeface="Arial" charset="0"/>
                          <a:cs typeface="Times New Roman" pitchFamily="18" charset="0"/>
                        </a:rPr>
                        <a:t>22:1-14</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أجاب يسوعُ أيضاً بأمثالٍ قائلاً: " يُشبهُ ملكُوتُ السَّمَوات إنساناً ملكاً صنع عُرساً لابنهِ، وأرسل عبيدهُ ليدعُوا المدعُوِّين إلى العُرس،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22:1-14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Jésus se remit à leur parler en paraboles: 2 "Il en va du Royaume des cieux comme d'un roi qui fit un festin de noces pour son fils. 3 Il envoya ses serviteurs appeler à la noce les invités.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22:1-14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Jesus answered and spoke to them again by parables and said: 2 The kingdom of heaven is like a certain king who arranged a marriage for his son, 3 and sent out his servants to call those who were invited to the wedding;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4m</a:t>
            </a:r>
          </a:p>
        </p:txBody>
      </p:sp>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7576" name="Group 24"/>
          <p:cNvGraphicFramePr>
            <a:graphicFrameLocks noGrp="1"/>
          </p:cNvGraphicFramePr>
          <p:nvPr/>
        </p:nvGraphicFramePr>
        <p:xfrm>
          <a:off x="34926" y="0"/>
          <a:ext cx="9074150" cy="563213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 يُريدُوا أن يأتُوا. فأرسل أيضاً عبيداً آخرينَ قائلاً: قُولُوا للمدعُوِّين: هاأنذا قد أعددت غذائي. وقد ذبحت عجولي ومُسمَّناتي، وكُلُّ شيءٍ مُعدٌّ. فهلموا إلى العُرس!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60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eux ne voulaient pas venir. 4 Il envoya encore d'autres serviteurs chargés de dire aux invités: "Voici, j'ai apprêté mon banquet; mes taureaux et mes bêtes grasses sont égorgées, tout est prêt, venez aux noces."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were not willing to come. 4 Again, he sent out other servants, saying, `Tell those who are invited, See, I have prepared my dinner; my oxen and fatted cattle are killed, and all things are ready. Come to the wedding.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8598" name="Group 22"/>
          <p:cNvGraphicFramePr>
            <a:graphicFrameLocks noGrp="1"/>
          </p:cNvGraphicFramePr>
          <p:nvPr/>
        </p:nvGraphicFramePr>
        <p:xfrm>
          <a:off x="34926" y="2"/>
          <a:ext cx="9074150" cy="676941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 فتهاونُوا ومضوا، واحدٌ إلى حقلهِ، وآخرُ إلى تجارتهِ، وقبض الباقُون على عبيده وأهانوهُم وقتلوهُم. فلمَّا سمع الملكُ غضبَ، وأرسل جُندهُ فأهلك أولئك القتلة وأحرق مدينتهُم بالنار.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eux, sans en tenir compte, s'en allèrent, l'un à son champ, l'autre à son commerce; 6 les autres, saisissant les serviteurs, les maltraitèrent et les tuèrent. 7 Le roi se mit en colère; il envoya ses troupes, fit périr ces assassins et incendia leur ville.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they made light of it and went their ways, one to his own farm, another to his business. 6 And the rest seized his servants, treated them spitefully, and killed them. 7 But when the king heard about it, he was furious. And he sent out his armies, destroyed those murderers, and burned up their city.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7368" name="Group 24"/>
          <p:cNvGraphicFramePr>
            <a:graphicFrameLocks noGrp="1"/>
          </p:cNvGraphicFramePr>
          <p:nvPr/>
        </p:nvGraphicFramePr>
        <p:xfrm>
          <a:off x="34926" y="2"/>
          <a:ext cx="9074150" cy="67694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لعبيده أمَّا العُرس فمُعدٌّ وأمَّا المدعُوُّون فلم يكُونُوا مُستحقِّين. فاذهبُوا إلى مفارق الطُّرُق، وأدعو كُلَّ مَن وجدتُمُوه إلى العُرس. فخرجَ أولئكَ العبيدُ إلى الطُّرُق، وجمعُوا كُلَّ الذين</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Alors il dit à ses serviteurs: "La noce est prête, mais les invités n'étaient pas dignes. 9 Allez donc aux places d'où partent les chemins et convoquez à la noce tous ceux que vous trouverez."  10 Ces serviteurs s'en allèrent par les chemins et rassemblèrent tous ceux qu'ils trouvèrent,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Then he said to his servants, `The wedding is ready, but those who were invited were not worthy. 9 `Therefore go into the highways, and as many as you find, invite to the wedding.' 10 So those servants went out into the highways and gathered together all whom they found,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8393" name="Group 25"/>
          <p:cNvGraphicFramePr>
            <a:graphicFrameLocks noGrp="1"/>
          </p:cNvGraphicFramePr>
          <p:nvPr/>
        </p:nvGraphicFramePr>
        <p:xfrm>
          <a:off x="34926" y="2"/>
          <a:ext cx="9074150" cy="676941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وجدُوهُم مِن الأشرار والأخيار. فامتلأ العُرسُ بالمُتَّكئين، فلمَّا دخل المَلِكُ لينظُر المُتَّكئين، رأى هُناك رجلاً ليس عليهِ لبَاسَ العُرس. فقال لهُ: يا صاح، كيف دخلتَ إلى هُنا وليسَ عليكَ لبَاسُ العُرس؟ فسكتَ.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mauvais et bons. Et la salle de noce fut remplie de convives. 11 Entré pour regarder les convives, le roi aperçut là un homme qui ne portait pas de vêtement de noce. 12 Mon ami, lui dit-il, comment es-tu entré ici sans avoir de vêtement de noce?" Celui-ci resta muet.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both bad and good. And the wedding hall was filled with guests. 11 But when the king came in to see the guests, he saw a man there who did not have on a wedding garment. 12 So he said to him, `Friend, how did you come in here without a wedding garment?' And he was speechless.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9627" name="Group 27"/>
          <p:cNvGraphicFramePr>
            <a:graphicFrameLocks noGrp="1"/>
          </p:cNvGraphicFramePr>
          <p:nvPr/>
        </p:nvGraphicFramePr>
        <p:xfrm>
          <a:off x="34925" y="115888"/>
          <a:ext cx="9145588" cy="601497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المَلِكُ للخُدَّام: أوثقُوا يديهِ ورجليهِ واطرحُوهُ في الظُّلمةِ الخارجيَّةِ. هُناك يكُون البُكاءُ وصريرُ الأسنان. لأنَّ كثيرينَ يُدعونَ والمختارون قليلُون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le roi dit aux servants: "Jetez-le pieds et poings liés, dans les ténèbres du dehors: là seront les pleurs et les grincements de dents. Certes, la multitude est appelée, mais peu sont élus.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the king said to the servants, `Bind him hand and foot, take him away, and cast him into outer darkness; there will be weeping and gnashing of teeth.' 14 For many are called, but few are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chosen. </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0626" name="Rectangle 2"/>
          <p:cNvSpPr>
            <a:spLocks noGrp="1" noChangeArrowheads="1"/>
          </p:cNvSpPr>
          <p:nvPr>
            <p:ph type="title" idx="4294967295"/>
          </p:nvPr>
        </p:nvSpPr>
        <p:spPr>
          <a:xfrm>
            <a:off x="419101" y="3927477"/>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250627" name="Rectangle 3"/>
          <p:cNvSpPr>
            <a:spLocks noChangeArrowheads="1"/>
          </p:cNvSpPr>
          <p:nvPr/>
        </p:nvSpPr>
        <p:spPr bwMode="auto">
          <a:xfrm>
            <a:off x="0" y="4724401"/>
            <a:ext cx="188428" cy="523220"/>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2506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250629" name="Picture 5" descr="St Paul the Apostle"/>
          <p:cNvPicPr>
            <a:picLocks noChangeAspect="1" noChangeArrowheads="1"/>
          </p:cNvPicPr>
          <p:nvPr/>
        </p:nvPicPr>
        <p:blipFill>
          <a:blip r:embed="rId3" cstate="print"/>
          <a:srcRect/>
          <a:stretch>
            <a:fillRect/>
          </a:stretch>
        </p:blipFill>
        <p:spPr bwMode="auto">
          <a:xfrm>
            <a:off x="3492501" y="1268415"/>
            <a:ext cx="2879725" cy="2879725"/>
          </a:xfrm>
          <a:prstGeom prst="rect">
            <a:avLst/>
          </a:prstGeom>
          <a:noFill/>
        </p:spPr>
      </p:pic>
    </p:spTree>
  </p:cSld>
  <p:clrMapOvr>
    <a:masterClrMapping/>
  </p:clrMapOvr>
  <p:transition/>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2711" name="Group 39"/>
          <p:cNvGraphicFramePr>
            <a:graphicFrameLocks noGrp="1"/>
          </p:cNvGraphicFramePr>
          <p:nvPr/>
        </p:nvGraphicFramePr>
        <p:xfrm>
          <a:off x="34926" y="44450"/>
          <a:ext cx="9074150" cy="662940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بولس الرسول إلى </a:t>
                      </a:r>
                      <a:r>
                        <a:rPr kumimoji="0" lang="ar-EG" sz="3200" b="0" i="0" u="sng" strike="noStrike" cap="none" normalizeH="0" baseline="0">
                          <a:ln>
                            <a:noFill/>
                          </a:ln>
                          <a:solidFill>
                            <a:srgbClr val="FF9933"/>
                          </a:solidFill>
                          <a:effectLst/>
                          <a:latin typeface="Arial" charset="0"/>
                          <a:cs typeface="Arial" charset="0"/>
                        </a:rPr>
                        <a:t>أ</a:t>
                      </a:r>
                      <a:r>
                        <a:rPr kumimoji="0" lang="ar-SA" sz="3200" b="0" i="0" u="sng" strike="noStrike" cap="none" normalizeH="0" baseline="0">
                          <a:ln>
                            <a:noFill/>
                          </a:ln>
                          <a:solidFill>
                            <a:srgbClr val="FF9933"/>
                          </a:solidFill>
                          <a:effectLst/>
                          <a:latin typeface="Arial" charset="0"/>
                          <a:cs typeface="Arial" charset="0"/>
                        </a:rPr>
                        <a:t>هل أفسس</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6 : 10 ـ 24 )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أخيراً يا أخوتي تقوَّوا في الربِّ وفي شِدَّة قُوَّتهِ. البسوا سلاح اللَّهِ الكاملَ لكي تقدرُوا أن تثبتُوا ضدَّ مكائد إبليسَ. فإنَّ مُصارعتنا ليست مع دمٍ ولحمٍ،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100" b="0" i="0" u="sng" strike="noStrike" cap="none" normalizeH="0" baseline="0">
                          <a:ln>
                            <a:noFill/>
                          </a:ln>
                          <a:solidFill>
                            <a:srgbClr val="FF9933"/>
                          </a:solidFill>
                          <a:effectLst/>
                          <a:latin typeface="Arial" charset="0"/>
                          <a:cs typeface="Times New Roman" pitchFamily="18" charset="0"/>
                        </a:rPr>
                        <a:t>Eph</a:t>
                      </a:r>
                      <a:r>
                        <a:rPr kumimoji="0" lang="fr-FR" sz="3100" b="0" i="0" u="sng" strike="noStrike" cap="none" normalizeH="0" baseline="0">
                          <a:ln>
                            <a:noFill/>
                          </a:ln>
                          <a:solidFill>
                            <a:srgbClr val="FF9933"/>
                          </a:solidFill>
                          <a:effectLst/>
                          <a:latin typeface="Times New Roman"/>
                          <a:cs typeface="Times New Roman" pitchFamily="18" charset="0"/>
                        </a:rPr>
                        <a:t>é</a:t>
                      </a:r>
                      <a:r>
                        <a:rPr kumimoji="0" lang="fr-FR" sz="3100" b="0" i="0" u="sng" strike="noStrike" cap="none" normalizeH="0" baseline="0">
                          <a:ln>
                            <a:noFill/>
                          </a:ln>
                          <a:solidFill>
                            <a:srgbClr val="FF9933"/>
                          </a:solidFill>
                          <a:effectLst/>
                          <a:latin typeface="Arial" charset="0"/>
                          <a:cs typeface="Times New Roman" pitchFamily="18" charset="0"/>
                        </a:rPr>
                        <a:t>siens 6 : 10 -24</a:t>
                      </a:r>
                      <a:endParaRPr kumimoji="0" lang="en-US" sz="31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Pour finir, armez-vous de force dans le Seigneur, de sa force toute-puissante. 11 Revêtez l'armure de Dieu pour être en état de tenir face aux manoeuvres du diable.12 Ce n'est pas à l'homme que nous sommes affrontés,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2800" b="0" i="0" u="sng" strike="noStrike" cap="none" normalizeH="0" baseline="0">
                          <a:ln>
                            <a:noFill/>
                          </a:ln>
                          <a:solidFill>
                            <a:srgbClr val="FF9933"/>
                          </a:solidFill>
                          <a:effectLst/>
                          <a:latin typeface="Arial" charset="0"/>
                          <a:cs typeface="Times New Roman" pitchFamily="18" charset="0"/>
                        </a:rPr>
                        <a:t>Ephesians 6:10-24</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Finally, my brethren, be strong in the Lord and in the power of His might. 11Put on the whole armor of God, that you may be able to stand against the wiles of the devil.12 For we do not wrestle against flesh and blood,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4p</a:t>
            </a:r>
          </a:p>
        </p:txBody>
      </p:sp>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3731" name="Group 35"/>
          <p:cNvGraphicFramePr>
            <a:graphicFrameLocks noGrp="1"/>
          </p:cNvGraphicFramePr>
          <p:nvPr/>
        </p:nvGraphicFramePr>
        <p:xfrm>
          <a:off x="34925" y="44450"/>
          <a:ext cx="9145588" cy="690073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ضد الرُّؤساء، ضد السَّلاطين، ضد وُلاة الظُّلمة، ضد أجناد الشَّر الرُّوحيَّة في السَّمَوات. مِن أجل ذلك احملُوا سلاح اللَّهِ الكامل لكي تقدرُوا أن تُقاومُوا في اليوم الشِّرِّير، وبعد أن تُتمِّمُوا كُلَّ شيءٍ أن تثبُتُوا.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aux Autorités, aux Pouvoirs, aux Dominateurs de ce monde de ténèbres, aux esprits du mal qui sont dans les cieux.13 Saisissez donc l'armure de Dieu, afin qu'au jour mauvais, vous puissiez résister et demeurer debout, ayant tout mis en oeuvre. Debout donc!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against principalities, against powers, against the rulers of the darkness of this age, against spiritual hosts of wickedness in the heavenly places.13 Therefore take up the whole armor of God, that you may be able to withstand in the evil day, and having done all, To stand.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4748" name="Group 28"/>
          <p:cNvGraphicFramePr>
            <a:graphicFrameLocks noGrp="1"/>
          </p:cNvGraphicFramePr>
          <p:nvPr/>
        </p:nvGraphicFramePr>
        <p:xfrm>
          <a:off x="34925" y="44452"/>
          <a:ext cx="9145588" cy="6632575"/>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فاثبُتُوا مُمنْطِقِين أحقاءكُم بالحقِّ، والبسُوا درع البرِّ، وحاذين أرجُلكُم باستعداد إنجيل السَّلام. حاملين فوق الكُلِّ تُرس الإيمان، الذي بهِ تقدرُون أن تُطفئُوا جميع سهام الشِّرِّير المُلتهبةِ.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 la taille, la vérité pour ceinturon, avec la justice pour cuirasse et,15 comme chaussures aux pieds, l'élan pour annoncer l'Évangile de la paix. 16 Prenez surtout le bouclier de la foi, il vous permettra d'éteindre tous les projectiles enflammés du Malin.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Stand therefore, having girded your waist with truth, having put on the breastplate of righteousness, 15 and having shod your feet with the preparation of the gospel of peace; 16 above all, taking the shield of faith with which you will be able to quench all the fiery darts of the wicked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9422" name="Group 30"/>
          <p:cNvGraphicFramePr>
            <a:graphicFrameLocks noGrp="1"/>
          </p:cNvGraphicFramePr>
          <p:nvPr/>
        </p:nvGraphicFramePr>
        <p:xfrm>
          <a:off x="34925" y="44452"/>
          <a:ext cx="9145588" cy="663257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وخُذُوا خُوذة الخلاص، وسيف الرُّوح الذي هو كلمةُ اللَّهِ. مُصلِّين بكُلِّ صلاةٍ وطلبةٍ كُلَّ حينٍ في الرُّوح، وساهرين لهذا بعينهِ بكُلِّ مُواظبةٍ وطلبةٍ، عن جميع القدِّيسين،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Recevez enfin le casque du salut et le glaive de l'Esprit, c'est-à-dire la Parole de Dieu.18 Que l'Esprit suscite votre prière sous toutes ses formes, vos requêtes, en toutes circonstances; employez vos veilles à une infatigable intercession pour tous les saints,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take the helmet of salvation, and the sword of the Spirit, which is the word of God; 18 praying always with all prayer and supplication in the Spirit, being watchful to this end with all perseverance and supplication for all the saints--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0442" name="Group 26"/>
          <p:cNvGraphicFramePr>
            <a:graphicFrameLocks noGrp="1"/>
          </p:cNvGraphicFramePr>
          <p:nvPr/>
        </p:nvGraphicFramePr>
        <p:xfrm>
          <a:off x="34925" y="44452"/>
          <a:ext cx="9145588" cy="657701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وعني أنا أيضاً، لكي يُعطي لي كلامٌ عند افتتاح فمي، لأُعْلِمَ جهاراً بسِرِّ الإنجيل، الذي لأجلهِ أنا سفيرٌ في سلاسل، لكي أُجاهر فيهِ كما يجبُ أن أتكلَّم.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32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pour moi aussi: que la parole soit placée dans ma bouche pour annoncer hardiment le mystère de l'Évangile 20 dont je suis l'ambassadeur enchaîné. Priez donc afin que je trouve dans cet Évangile la hardiesse nécessaire pour en parler comme je le dois.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for me, that utterance may be given to me, that I may open my mouth boldly to make known the mystery of the gospel, 20 for which I am an ambassador in chains; that in it I may speak boldly, as I ought to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1464" name="Group 24"/>
          <p:cNvGraphicFramePr>
            <a:graphicFrameLocks noGrp="1"/>
          </p:cNvGraphicFramePr>
          <p:nvPr/>
        </p:nvGraphicFramePr>
        <p:xfrm>
          <a:off x="34925" y="44452"/>
          <a:ext cx="9145588" cy="6632575"/>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لكي تعلمُوا أنتُم أيضاً أحوالي، ماذا أفعلُ يُعرِّفُكُم بكُلِّ شيءٍ تيخيكسُ الأخُ الحبيبُ والخادمُ الأمينُ في الرَّبِّ، الذي أرسلتُهُ إليكُم لهذا بعينهِ، لكي تعلمُوا أحوالنا، ولكي يُعزِّي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Je veux que vous sachiez, vous aussi, quelle est ma situation, ce que je fais; Tychique, le frère que j'aime, ministre fidèle dans le Seigneur, vous donnera toutes les nouvelles. 22 Je vous l'envoie tout exprès pour vous dire où nous en sommes et vous réconforter.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But that you also may know my affairs and how I am doing, Tychicus, a beloved brother and faithful minister in the Lord, will make all things known to you; 22 whom I have sent to you for this very purpose, that you may know our affairs, and that he may comfort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2488" name="Group 24"/>
          <p:cNvGraphicFramePr>
            <a:graphicFrameLocks noGrp="1"/>
          </p:cNvGraphicFramePr>
          <p:nvPr/>
        </p:nvGraphicFramePr>
        <p:xfrm>
          <a:off x="34925" y="44452"/>
          <a:ext cx="9145588" cy="6212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السلام للإخوة، والمحبَّة مع الإيمان مِنَ اللَّه الآب والرَّبِّ يسوع المسيح. النِّعمةُ مع جميع الذين يُحِبُّون ربَّنا يسوع المسيح بغير فساد. آمين.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Paix aux frères, amour et foi de la part de Dieu le Père et du Seigneur Jésus Christ. 24 Que la grâce soit avec tous ceux qui aiment notre Seigneur Jésus Christ d'un amour inaltérable.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Peace to the brethren, and love with faith, from God the Father and the Lord Jesus Christ. 24 Grace be with all those who love our Lord Jesus Christ in sincerity.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5746" name="Rectangle 2"/>
          <p:cNvSpPr>
            <a:spLocks noChangeArrowheads="1"/>
          </p:cNvSpPr>
          <p:nvPr/>
        </p:nvSpPr>
        <p:spPr bwMode="auto">
          <a:xfrm>
            <a:off x="395289" y="1196976"/>
            <a:ext cx="8569325" cy="3539430"/>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6770" name="Rectangle 2"/>
          <p:cNvSpPr>
            <a:spLocks noChangeArrowheads="1"/>
          </p:cNvSpPr>
          <p:nvPr/>
        </p:nvSpPr>
        <p:spPr bwMode="auto">
          <a:xfrm>
            <a:off x="4461809" y="1"/>
            <a:ext cx="185460" cy="586957"/>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2567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25677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8859" name="Group 43"/>
          <p:cNvGraphicFramePr>
            <a:graphicFrameLocks noGrp="1"/>
          </p:cNvGraphicFramePr>
          <p:nvPr/>
        </p:nvGraphicFramePr>
        <p:xfrm>
          <a:off x="-36513" y="-26988"/>
          <a:ext cx="9145588" cy="6408738"/>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يعقوب الرسول </a:t>
                      </a:r>
                      <a:r>
                        <a:rPr kumimoji="0" lang="ar-EG" sz="32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4 :7 - 17</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فاخضعوا إذاً للَّهِ. قاوِموا إبلِيسَ فيَهرُبَ مِنكُمْ. اقتربوا إلى اللَّهِ فيَقترِبَ إليكُمْ. نَقُّوا أيدِيكُمْ أيُّها الخُطاةُ، وطَهِّرُوا قُلوبَكُم يا ذوي الرَّأيَينِ.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Jacques 4 :7 - 17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Soumettez-vous donc à Dieu; mais résistez au diable et il fuira loin de vous; 8 approchez-vous de Dieu et il s'approchera de vous. Nettoyez vos mains, pécheurs, et purifiez vos coeurs, hommes partagés!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James 4:7-17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submit to God. Resist the devil and he will flee from you. 8 Draw near to God and He will draw near to you. Cleanse your hands, you sinners; and purify your hearts, you double-minded.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4c</a:t>
            </a:r>
          </a:p>
        </p:txBody>
      </p:sp>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9868" name="Group 28"/>
          <p:cNvGraphicFramePr>
            <a:graphicFrameLocks noGrp="1"/>
          </p:cNvGraphicFramePr>
          <p:nvPr/>
        </p:nvGraphicFramePr>
        <p:xfrm>
          <a:off x="34925" y="44452"/>
          <a:ext cx="9145588" cy="633984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اكتئبوا ونُوحُوا وابْكُوا. لِيَتَحوَّلْ ضَحِكُكُمْ إلى نوحٍ، وفَرَحُكُمْ إلى غَمٍّ. اتَّضِعُوا أمام الربِّ فَيَرفَعَكُم.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يَذُمَّ بَعضُكُمْ بعضاً أيُّها الإخوَةُ فإن الذي يَذُمُّ أخَاهُ ويُدينُ أخاهُ</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Reconnaissez votre misère, prenez le deuil, pleurez; que votre rire se change en deuil et votre joie en abattement! Humiliez-vous devant le Seigneur, et Il vous élèvera. 11 Ne médisez pas les uns des autres, frères. Celui qui médit d'un frère ou juge son frère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Lament and mourn and weep! Let your laughter be turned to mourning and your joy to gloom. 10 Humble yourselves in the sight of the Lord, and He will lift you up. 11 Do not speak evil of one another, brethren. He who speaks evil of a brother and judges his brother,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0892" name="Group 28"/>
          <p:cNvGraphicFramePr>
            <a:graphicFrameLocks noGrp="1"/>
          </p:cNvGraphicFramePr>
          <p:nvPr/>
        </p:nvGraphicFramePr>
        <p:xfrm>
          <a:off x="34925" y="44452"/>
          <a:ext cx="9145588" cy="619436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يَذُمُّ النَّاموسَ ويُدينُ النَّاموسَ. فإن كُنتَ تَدينُ النَّاموسَ، فَلستَ عَامِلاً بالنَّاموسِ، بلْ دَيَّاناً لهُ. واحدٌ هو واضِعُ النَّاموسِ، القادرُ أن يُخَلِّصَ ويُهلِكَ. فمَن أنتَ يا مَن تَدينُ قريبك ( غيركَ )؟.هَلُموا الآنَ أيُّها القائِلونَ: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médit d'une loi et juge une loi; mais si tu juges une loi, tu agis en juge et non en réalisateur de la loi.12 Or un seul est législateur et juge: celui qui peut sauver et perdre. Qui es-tu, toi, pour juger le prochain?13 Alors, vous qui dites: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speaks evil of the law and judges the law. But if you judge the law, you are not a doer of the law but a judge. 12 There is one Lawgiver, who is able to save and to destroy. Who are you to judge another? 13 Come now, you who say,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1914" name="Group 26"/>
          <p:cNvGraphicFramePr>
            <a:graphicFrameLocks noGrp="1"/>
          </p:cNvGraphicFramePr>
          <p:nvPr/>
        </p:nvGraphicFramePr>
        <p:xfrm>
          <a:off x="34925" y="44452"/>
          <a:ext cx="9145588" cy="662082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نَذهبُ اليَومَ أو غَداً إلى هذهِ المدينةِ، ونقيم هناكَ سـَنَةً ونَتَّجِرُ ونَرْبَحُ ". أنتُم الذينَ لا تَعرِفُونَ ماذا يكون غـداً! لأنَّهُ ما هيَ حياتُكُم؟ إنَّها بخار، يَظهَرُ قليلاً ثُمَّ يَضمحِلُّ.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"Aujourd'hui - ou demain-, nous irons dans telle ville, nous y passerons un an,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nous ferons du commerce, nous gagnerons de l'argent, 14 et qui ne savez même pas, le jour suivant, ce que sera votre vie, car vous êtes une vapeur, qui paraît un instant et puis disparaît!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Today or tomorrow we will go to such and such a city, spend a year there, buy and sell, and make a profit; 14 whereas you do not know what will happen tomorrow. For what is your life? It is even a vapor that appears for a little time and then vanishes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2934" name="Group 22"/>
          <p:cNvGraphicFramePr>
            <a:graphicFrameLocks noGrp="1"/>
          </p:cNvGraphicFramePr>
          <p:nvPr/>
        </p:nvGraphicFramePr>
        <p:xfrm>
          <a:off x="34925" y="44450"/>
          <a:ext cx="9145588" cy="61588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عِوَضَ أن تقولوا: " إنْ شاءَ الربُّ وعِشْنَا نَفعَلُ هذا أو ذاكَ ". لكنَّكُمْ تَفتَخِرونَ بتعَظُّمِكُم. وكُلُّ افتخارٍ مِثلُ هذا رديءٌ. فمَن يَعرِفُ أنْ يَعمَلَ حَسَناً ولا يَعمَلُ، فذلكَ خَطيَّةٌ 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Au lieu de dire: "Si le Seigneur le veut bien, nous vivrons et ferons ceci ou cela", 16 vous tirez fierté de vos fanfaronnades. Toute fierté de ce genre est mauvaise. 17 Qui donc sait faire le bien et ne le fait pas se charge d'un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Instead you ought to say, If the Lord wills, we shall live and do this or that. 16 But now you boast in your arrogance. All such boasting is evil. 17 Therefore, to him who knows to do good and does not do it, to him it is sin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39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4263940" name="Picture 4" descr="pointing"/>
          <p:cNvPicPr>
            <a:picLocks noChangeAspect="1" noChangeArrowheads="1"/>
          </p:cNvPicPr>
          <p:nvPr/>
        </p:nvPicPr>
        <p:blipFill>
          <a:blip r:embed="rId2" cstate="print"/>
          <a:srcRect/>
          <a:stretch>
            <a:fillRect/>
          </a:stretch>
        </p:blipFill>
        <p:spPr bwMode="auto">
          <a:xfrm>
            <a:off x="4143372" y="6000768"/>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437188" y="6000768"/>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hlinkClick r:id="" action="ppaction://macro?name=backToPraxis"/>
              </a:rPr>
              <a:t>Continue</a:t>
            </a:r>
            <a:r>
              <a:rPr lang="en-CA" sz="2000" b="1" dirty="0"/>
              <a:t>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263940"/>
                                        </p:tgtEl>
                                        <p:attrNameLst>
                                          <p:attrName>style.visibility</p:attrName>
                                        </p:attrNameLst>
                                      </p:cBhvr>
                                      <p:to>
                                        <p:strVal val="visible"/>
                                      </p:to>
                                    </p:set>
                                    <p:anim calcmode="lin" valueType="num">
                                      <p:cBhvr additive="base">
                                        <p:cTn id="7" dur="500" fill="hold"/>
                                        <p:tgtEl>
                                          <p:spTgt spid="4263940"/>
                                        </p:tgtEl>
                                        <p:attrNameLst>
                                          <p:attrName>ppt_x</p:attrName>
                                        </p:attrNameLst>
                                      </p:cBhvr>
                                      <p:tavLst>
                                        <p:tav tm="0">
                                          <p:val>
                                            <p:strVal val="0-#ppt_w/2"/>
                                          </p:val>
                                        </p:tav>
                                        <p:tav tm="100000">
                                          <p:val>
                                            <p:strVal val="#ppt_x"/>
                                          </p:val>
                                        </p:tav>
                                      </p:tavLst>
                                    </p:anim>
                                    <p:anim calcmode="lin" valueType="num">
                                      <p:cBhvr additive="base">
                                        <p:cTn id="8" dur="500" fill="hold"/>
                                        <p:tgtEl>
                                          <p:spTgt spid="42639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4962"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42649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26496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264965" name="Picture 5" descr="St Peter the Apostle"/>
          <p:cNvPicPr>
            <a:picLocks noChangeAspect="1" noChangeArrowheads="1"/>
          </p:cNvPicPr>
          <p:nvPr/>
        </p:nvPicPr>
        <p:blipFill>
          <a:blip r:embed="rId4" cstate="print"/>
          <a:srcRect/>
          <a:stretch>
            <a:fillRect/>
          </a:stretch>
        </p:blipFill>
        <p:spPr bwMode="auto">
          <a:xfrm>
            <a:off x="1371601" y="4572000"/>
            <a:ext cx="1401763" cy="1828800"/>
          </a:xfrm>
          <a:prstGeom prst="rect">
            <a:avLst/>
          </a:prstGeom>
          <a:noFill/>
        </p:spPr>
      </p:pic>
    </p:spTree>
  </p:cSld>
  <p:clrMapOvr>
    <a:masterClrMapping/>
  </p:clrMapOvr>
  <p:transition/>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7033" name="Group 25"/>
          <p:cNvGraphicFramePr>
            <a:graphicFrameLocks noGrp="1"/>
          </p:cNvGraphicFramePr>
          <p:nvPr/>
        </p:nvGraphicFramePr>
        <p:xfrm>
          <a:off x="34925" y="44450"/>
          <a:ext cx="9145588" cy="674516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25:13-26:1</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ما مضت أيَّامٌ أقبلَ أغريباس المَلكُ وبرنيكي إلى قيصريَّةَ ليُسلِّمُوا على فستوس. ولمَّا كانا يصرفان هُناكَ أيَّاماً كثيرةً، رفع فستوسُ إلى المَلك أمرَ بولس، قائلاً: " يُوجدُ رجُلٌ تركهُ فيلكس مقيداً،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09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25:13-26:1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Quelques jours s'étaient écoulés quand le roi Agrippa et Bérénice arrivèrent de Césarée et rendirent visite à Festus.14 Et, comme ils passaient là un certain temps, Festus informa le roi de l'affaire de Paul: "Il y a ici, dit-il, un homme que Félix a laissé en prison.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25:13-26:1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some days King Agrippa and Bernice came to Caesarea to greet Festus. 14 When they had been there many days, Festus laid Paul's case before the king, saying: There is a certain man left a prisoner by Felix,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4a</a:t>
            </a:r>
          </a:p>
        </p:txBody>
      </p:sp>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8054" name="Group 22"/>
          <p:cNvGraphicFramePr>
            <a:graphicFrameLocks noGrp="1"/>
          </p:cNvGraphicFramePr>
          <p:nvPr/>
        </p:nvGraphicFramePr>
        <p:xfrm>
          <a:off x="34925" y="44452"/>
          <a:ext cx="9145588" cy="679640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صعدت إلى أُورُشليم عرض لديَّ عنهُ رُؤساء الكهنةِ شيوخ اليهود طالبين القضاء عليهِ. فأجبتُهُم أنهُ ليس مِن عادة الرُّومانيِّين أن يُسلِّمُوا أحداً للموت قبل أن يحضر المشكُوُّ مواجهةً مع المشتكين،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Lors de mon séjour à Jérusalem, les grands prêtres et les anciens des Juifs sont venus déposer une plainte contre lui et ils réclamaient sa condamnation. 16 Je leur ai répondu qu'il n'était pas de règle chez les Romains de livrer un prévenu, sans l'avoir d'abord confronté avec ses accusateurs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about whom the chief priests and the elders of the Jews informed me, when I was in Jerusalem, asking for a judgment against him. 16 To them I answered, `It is not the custom of the Romans to deliver any man to destruction before the accused meets the accusers face to face,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9081" name="Group 25"/>
          <p:cNvGraphicFramePr>
            <a:graphicFrameLocks noGrp="1"/>
          </p:cNvGraphicFramePr>
          <p:nvPr/>
        </p:nvGraphicFramePr>
        <p:xfrm>
          <a:off x="34925" y="115888"/>
          <a:ext cx="9145588" cy="601599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ويُؤذن لهُ في الاحتجاج عن الشَّكوى. فلمَّا اجتمعُوا إلى هُنا جلستُ في الغد مِن دُون إمهالٍ على المنبر، وأمرتُ أن يُؤتى بالرَّجُل.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lui avoir permis de se défendre contre leurs griefs. 17 Ils se sont donc retrouvés ici et, sans m'accorder le moindre délai, le lendemain même, j'ai pris place au tribunal et donné l'ordre d'amener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has opportunity to answer for himself concerning the charge against him.' 17 Therefore when they had come together, without any delay, the next day I sat on the judgment seat and commanded the man to be brought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0104" name="Group 24"/>
          <p:cNvGraphicFramePr>
            <a:graphicFrameLocks noGrp="1"/>
          </p:cNvGraphicFramePr>
          <p:nvPr/>
        </p:nvGraphicFramePr>
        <p:xfrm>
          <a:off x="34925" y="115890"/>
          <a:ext cx="9145588" cy="633984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وقفَ المُشتكُون حولهُ، لم يأتوا بِعِلَّةٍ واحدةٍ مِمَّا كُنتُ أظنه. لكن كان لهُم عليهِ مسائلُ مِن جهةِ عقائدهم الباطلة، وعن واحدٍ اسمُهُ يسوعُ قد ماتَ، وكان بولسُ يقُولُ إنَّهُ حيٌّ.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Une fois réunis autour de lui, les accusateurs n'ont avancé aucune des charges graves que j'aurais pu supposer. 19 Ils avaient seulement avec lui je ne sais quelles querelles relatives à la religion qui leur est propre et en particulier à un certain Jésus qui est mort, mais que Paul prétendait toujours en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When the accusers stood up, they brought no accusation against him of such things as I supposed, 19 but had some questions against him about their own religion and about a certain Jesus, who had died, whom Paul affirmed to be alive.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3529" name="Group 41"/>
          <p:cNvGraphicFramePr>
            <a:graphicFrameLocks noGrp="1"/>
          </p:cNvGraphicFramePr>
          <p:nvPr/>
        </p:nvGraphicFramePr>
        <p:xfrm>
          <a:off x="34925" y="-23"/>
          <a:ext cx="9145588" cy="6931152"/>
        </p:xfrm>
        <a:graphic>
          <a:graphicData uri="http://schemas.openxmlformats.org/drawingml/2006/table">
            <a:tbl>
              <a:tblPr rtl="1"/>
              <a:tblGrid>
                <a:gridCol w="4697865">
                  <a:extLst>
                    <a:ext uri="{9D8B030D-6E8A-4147-A177-3AD203B41FA5}">
                      <a16:colId xmlns:a16="http://schemas.microsoft.com/office/drawing/2014/main" val="20000"/>
                    </a:ext>
                  </a:extLst>
                </a:gridCol>
                <a:gridCol w="4447723">
                  <a:extLst>
                    <a:ext uri="{9D8B030D-6E8A-4147-A177-3AD203B41FA5}">
                      <a16:colId xmlns:a16="http://schemas.microsoft.com/office/drawing/2014/main" val="20001"/>
                    </a:ext>
                  </a:extLst>
                </a:gridCol>
              </a:tblGrid>
              <a:tr h="1785949">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كُنتُ مُرتاباً في المسألةِ عن مثل هذا سألتهُ: هل يريد أن يمضي إلى أُورُشليم، ويُحاكم هُناك مِن جهةِ هذه الأُمُور؟ ولكن لمَّا رفعَ بولسُ دعواهُ لكي يُحفظ لفحص أوغسطس، أمرتُ بأن يُحفظ إلى أن أُرسلهُ إلى قيصر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Ne voyant pas quelle suite donner à l'instruction d'une telle cause, je lui ai alors proposé d'aller à Jérusalem pour que son affaire y soit jugée. 21 Mais Paul s'est pourvu en appel pour réserver son cas à la juridiction de Sa Majesté et j'ai donc donné l'ordre de le garder en prison jusqu'à son transfert devant l'empereur."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And because I was uncertain of such questions, I asked whether he was willing to go to Jerusalem and there be judged concerning these matters. 21 But when Paul appealed to be reserved for the decision of Augustus, I commanded him to be kept till I could send him to Caesar.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4549" name="Group 37"/>
          <p:cNvGraphicFramePr>
            <a:graphicFrameLocks noGrp="1"/>
          </p:cNvGraphicFramePr>
          <p:nvPr/>
        </p:nvGraphicFramePr>
        <p:xfrm>
          <a:off x="34925" y="115888"/>
          <a:ext cx="9145588"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أغريباسُ لفستوس:  " وأنا أيضاً كُنت أُحب أن أسمع الرَّجُل ". فقال: " غداً تسمعُهُ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وفي الغد أقبل أغريباس وبرنيكي باحتفالٍ عظيمٍ، ودخلا دار الاستِماع مع قُواد الألوف وأعيان المدينة،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Agrippa dit alors à Festus: "Je voudrais bien entendre cet homme à mon tour." - "Dès demain, tu l'entendras", lui fut-il répondu. 23 Le lendemain, Agrippa et Bérénice arrivèrent donc en grande pompe et firent leur entrée dans la salle d'audience, accompagnés d'officiers supérieurs et de notables de la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Agrippa said to Festus, I also would like to hear the man myself. Tomorrow, he said, you shall hear him. 23 So the next day, when Agrippa and Bernice had come with great pomp, and had entered the auditorium with the commanders and the prominent men of the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8628" name="Group 20"/>
          <p:cNvGraphicFramePr>
            <a:graphicFrameLocks noGrp="1"/>
          </p:cNvGraphicFramePr>
          <p:nvPr/>
        </p:nvGraphicFramePr>
        <p:xfrm>
          <a:off x="34925" y="115890"/>
          <a:ext cx="9145588" cy="537083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 فستوس فأُحضر بولس. فقال فستوس: " أيُّها المَلكُ أغريباسُ والرِّجالُ الحاضرُونَ مَعنا أجمعين، أنتُم تنظُرُون هذا الذي توسَّل إليَّ مِن جهتهِ كُلُّ جُمهُور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un ordre de Festus, on amena Paul 24 et Festus prit la parole: "Roi Agrippa et vous tous qui êtes avec nous, vous voyez cet homme. La population juive tout entière est venue me trouver à son sujet,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at Festus' command Paul was brought in. 24 And Festus said: King Agrippa and all the men who are here present with us, you see this man about whom the whole assembly of the Jews petitioned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5564" name="Group 28"/>
          <p:cNvGraphicFramePr>
            <a:graphicFrameLocks noGrp="1"/>
          </p:cNvGraphicFramePr>
          <p:nvPr/>
        </p:nvGraphicFramePr>
        <p:xfrm>
          <a:off x="34925" y="115890"/>
          <a:ext cx="9145588" cy="558927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أُورُشليم وهُنا، صارخيـنَ أنَّهُ لا ينبغي أن يعيش بعدُ. أمَّا أنا فلمَّا وجدتُ أنَّهُ لم يفعل شيئاً يستحقُّ الموت، وهو قد رفع دعواهُ إلى أوغُسطُس، قضيتُ بأن أُرسله.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Jérusalem et jusqu'ici, en criant qu'il ne fallait plus lui laisser la vie. 25 Pour ma part, je n'ai rien relevé dans ses actes qui mérite la mort; mais, puisqu'il en a appelé à Sa Majesté, j'ai décidé de le lui envoyer.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both at Jerusalem and here, crying out that he was not fit to live any longer. 25 But when I found that he had committed nothing deserving of death, and that he himself had appealed to Augustus, I decided to send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6590" name="Group 30"/>
          <p:cNvGraphicFramePr>
            <a:graphicFrameLocks noGrp="1"/>
          </p:cNvGraphicFramePr>
          <p:nvPr/>
        </p:nvGraphicFramePr>
        <p:xfrm>
          <a:off x="34925" y="115890"/>
          <a:ext cx="9145588" cy="591312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لي شيءٌ يقينٌ مِن جهتهِ لأكتبَ إلى السَّيِّد. فلهذا أحضرتهُ أمامكُم، وخصُوصاً أمامك أيُّها المَلكُ أغريباس، حتى إذا فحصتهُ أمامك يكُون لي شيءٌ لأكتبه.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Comme je ne dispose d'aucune donnée sûre pour écrire au souverain sur son compte, je l'ai fait comparaître devant vous, devant toi surtout, roi Agrippa, afin d'être en mesure de lui écrire, à la suite de   cette audience. Il serait absurde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 have nothing certain to write to my lord concerning him. Therefore I have brought him out before you, and especially before you, King Agrippa, so that after the examination has taken place I may have something to write.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7611" name="Group 27"/>
          <p:cNvGraphicFramePr>
            <a:graphicFrameLocks noGrp="1"/>
          </p:cNvGraphicFramePr>
          <p:nvPr/>
        </p:nvGraphicFramePr>
        <p:xfrm>
          <a:off x="34925" y="115890"/>
          <a:ext cx="9145588" cy="5184775"/>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أرى مِن الجهل أن أبعث أسيراً ولا أُبين الدَّعاوي التي عليهِ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أغريباسُ لبولسُ: " مأذُونٌ لكَ أن تتكلِّمَ عن نفسك </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en effet, me semble-t-il, d'envoyer un prisonnier sans même spécifier les charges qui pèsent sur lui." 1 Agrippa dit à Paul: "Il t'est permis de plaider ta cause.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For it seems to me unreasonable to send a prisoner and not to specify the charges against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26:1 Then Agrippa said to Paul, You are permitted to speak for yourself.</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1106" name="Rectangle 2"/>
          <p:cNvSpPr>
            <a:spLocks noChangeArrowheads="1"/>
          </p:cNvSpPr>
          <p:nvPr/>
        </p:nvSpPr>
        <p:spPr bwMode="auto">
          <a:xfrm>
            <a:off x="250826" y="508002"/>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2130" name="Rectangle 2"/>
          <p:cNvSpPr>
            <a:spLocks noGrp="1" noChangeArrowheads="1"/>
          </p:cNvSpPr>
          <p:nvPr>
            <p:ph type="title"/>
          </p:nvPr>
        </p:nvSpPr>
        <p:spPr>
          <a:xfrm>
            <a:off x="468313" y="981077"/>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4272132" name="Picture 4" descr="pointing"/>
          <p:cNvPicPr>
            <a:picLocks noChangeAspect="1" noChangeArrowheads="1"/>
          </p:cNvPicPr>
          <p:nvPr/>
        </p:nvPicPr>
        <p:blipFill>
          <a:blip r:embed="rId2" cstate="print"/>
          <a:srcRect/>
          <a:stretch>
            <a:fillRect/>
          </a:stretch>
        </p:blipFill>
        <p:spPr bwMode="auto">
          <a:xfrm>
            <a:off x="2857488" y="6000768"/>
            <a:ext cx="1238250" cy="628650"/>
          </a:xfrm>
          <a:prstGeom prst="rect">
            <a:avLst/>
          </a:prstGeom>
          <a:noFill/>
        </p:spPr>
      </p:pic>
      <p:sp>
        <p:nvSpPr>
          <p:cNvPr id="5"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272132"/>
                                        </p:tgtEl>
                                        <p:attrNameLst>
                                          <p:attrName>style.visibility</p:attrName>
                                        </p:attrNameLst>
                                      </p:cBhvr>
                                      <p:to>
                                        <p:strVal val="visible"/>
                                      </p:to>
                                    </p:set>
                                    <p:anim calcmode="lin" valueType="num">
                                      <p:cBhvr additive="base">
                                        <p:cTn id="7" dur="500" fill="hold"/>
                                        <p:tgtEl>
                                          <p:spTgt spid="4272132"/>
                                        </p:tgtEl>
                                        <p:attrNameLst>
                                          <p:attrName>ppt_x</p:attrName>
                                        </p:attrNameLst>
                                      </p:cBhvr>
                                      <p:tavLst>
                                        <p:tav tm="0">
                                          <p:val>
                                            <p:strVal val="0-#ppt_w/2"/>
                                          </p:val>
                                        </p:tav>
                                        <p:tav tm="100000">
                                          <p:val>
                                            <p:strVal val="#ppt_x"/>
                                          </p:val>
                                        </p:tav>
                                      </p:tavLst>
                                    </p:anim>
                                    <p:anim calcmode="lin" valueType="num">
                                      <p:cBhvr additive="base">
                                        <p:cTn id="8" dur="500" fill="hold"/>
                                        <p:tgtEl>
                                          <p:spTgt spid="42721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3154" name="Rectangle 2"/>
          <p:cNvSpPr>
            <a:spLocks noChangeArrowheads="1"/>
          </p:cNvSpPr>
          <p:nvPr/>
        </p:nvSpPr>
        <p:spPr bwMode="auto">
          <a:xfrm>
            <a:off x="755651" y="1557339"/>
            <a:ext cx="7920038" cy="4154984"/>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4212" name="Group 36"/>
          <p:cNvGraphicFramePr>
            <a:graphicFrameLocks noGrp="1"/>
          </p:cNvGraphicFramePr>
          <p:nvPr/>
        </p:nvGraphicFramePr>
        <p:xfrm>
          <a:off x="34926" y="-26988"/>
          <a:ext cx="9074150" cy="699751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a:t>
                      </a:r>
                      <a:r>
                        <a:rPr kumimoji="0" lang="en-US" sz="3600" b="0" i="0" u="sng" strike="noStrike" cap="none" normalizeH="0" baseline="0">
                          <a:ln>
                            <a:noFill/>
                          </a:ln>
                          <a:solidFill>
                            <a:srgbClr val="FF9933"/>
                          </a:solidFill>
                          <a:effectLst/>
                          <a:latin typeface="Arial" charset="0"/>
                          <a:cs typeface="Arial" charset="0"/>
                        </a:rPr>
                        <a:t>105:3-5</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وليفرح قلب الذين يلتمسُون الربَّ، ابتغُوا الربَّ واعتزُّوا، اُطلُبُوا وجههُ في كُلِّ حين. اذكُرُوا عجائبهُ التي صنعها، آياتهِ وأحكامَ فيهِ.     هللويا</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le coeur de ceux qui cherchent l’Éternel se réjouisse ! 4  Recherchez l’Éternel et sa force, Cherchez continuellement sa face ! 5  Souvenez–vous des merveilles qu’il a faites, De ses prodiges et des jugements de sa bouche,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Let the hearts of those rejoice who seek the Lord 4 Seek the Lord and His strength; Seek His face evermore!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Remember His marvelous works which He has done, His wonders, and the judgments of His mouth,.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4pg</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5240" name="Group 40"/>
          <p:cNvGraphicFramePr>
            <a:graphicFrameLocks noGrp="1"/>
          </p:cNvGraphicFramePr>
          <p:nvPr/>
        </p:nvGraphicFramePr>
        <p:xfrm>
          <a:off x="-36514" y="44450"/>
          <a:ext cx="9217026" cy="6736080"/>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يوحنا ( 4 :  1 ـ 42 )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علمَ يسوع أنَّ الفرِّيسيِّين قد سمعُوا أنَّ يسوعَ قد كُوُّن لهُ تلاميذ كثيرين وأنهُ يُعمِّدُ أكثر مِن يُوحنَّا، مع أنَّ يسوعَ نفسهُ لم يكُن يُعمِّدُ بل تلاميذُهُ، تركَ اليهوديَّة ومضى أيضاً إلى الجليل.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4 : 1 - 42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Quand Jésus apprit que les Pharisiens avaient entendu dire qu'il faisait plus de disciples et en baptisait plus que Jean, 2  à vrai dire, Jésus lui-même ne baptisait pas, mais ses disciples - il quitta la Judée et regagna la Galilée.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4:1-42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Therefore, when the Lord knew that the Pharisees had heard that Jesus made and baptized more disciples than John 2 (though Jesus Himself did not baptize, but His disciples), 3 He left Judea and departed again to Galilee.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4g</a:t>
            </a:r>
          </a:p>
        </p:txBody>
      </p:sp>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6252" name="Group 28"/>
          <p:cNvGraphicFramePr>
            <a:graphicFrameLocks noGrp="1"/>
          </p:cNvGraphicFramePr>
          <p:nvPr/>
        </p:nvGraphicFramePr>
        <p:xfrm>
          <a:off x="34926" y="44452"/>
          <a:ext cx="9074150" cy="664470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لابُدَّ لهُ أن يجتاز بالسَّامرة. فأتى إلى مدينةٍ مِن السَّامرة تُدعى سُوخار، قريبة مِن الضَّيعةِ التي أعطاها يعقوبُ ليوسُفَ ابنهِ. وكانت هُناك عين ماء ليعقوب. فلمَّا تَعب يسوع مِن مشى الطَّريق، جلس كذلك على العين، وكان وقت السَّاعة السَّادسةِ.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Or, il lui fallait traverser la Samarie. C'est ainsi qu'il parvint dans une ville de Samarie appelée Sychar, non loin de la terre donnée par Jacob à son fils Joseph, 6 là même où se trouve le puits de Jacob. Fatigué du chemin, Jésus était assis tout simplement au bord du puits. C'était environ la sixième heure.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He needed to go through Samaria. 5 So He came to a city of Samaria which is called Sychar, near the plot of ground that Jacob gave to his son Joseph. 6 Now Jacob's well was there. Jesus therefore, being wearied from His journey, sat thus by the well. It was about the sixth hour.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7272" name="Group 24"/>
          <p:cNvGraphicFramePr>
            <a:graphicFrameLocks noGrp="1"/>
          </p:cNvGraphicFramePr>
          <p:nvPr/>
        </p:nvGraphicFramePr>
        <p:xfrm>
          <a:off x="34926" y="44450"/>
          <a:ext cx="9074150" cy="69311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فجاءت امرأةٌ مِن السَّامرة لتملأ ماءً، فقال لها يسوعُ: " أعطيني لأشربَ " أمَّا تلاميذهُ فكانُوا قد مضوا إلى المدينةِ ليبتاعُوا لهم طعاماً. فقالت لهُ المرأةُ السَّامريَّةُ: " كيف وأنت يهُوديٌّ تطلب منِّي لتشرب وأنا امرأةٌ سامريَّةٌ؟ " لأنَّ اليهود لا يُخالطُون السَّامريِّين.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Arrive une femme de Samarie pour puiser de l'eau. Jésus lui dit: "Donne-moi à boire. 8 Ses disciples, en effet, étaient allés à la ville pour acheter de quoi manger.9 Mais cette femme, cette Samaritaine, lui dit: "Comment? Toi, un Juif, tu me demandes à boire à moi, une femme samaritaine!"</a:t>
                      </a:r>
                      <a:endParaRPr kumimoji="0" lang="ar-EG" sz="20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 woman of Samaria came to draw water. Jesus said to her, Give Me a drink. 8 For His disciples had gone away into the city to buy food. 9 Then the woman of Samaria said to Him, How is it that You, being a Jew, ask a drink from me, a Samaritan woman? For Jews have no dealings with Samaritans.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8305" name="Group 33"/>
          <p:cNvGraphicFramePr>
            <a:graphicFrameLocks noGrp="1"/>
          </p:cNvGraphicFramePr>
          <p:nvPr/>
        </p:nvGraphicFramePr>
        <p:xfrm>
          <a:off x="34926" y="44450"/>
          <a:ext cx="9074150" cy="690797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5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أجابَ يسوعُ وقال لها: " لو كُنت تعرفين عطيَّة اللَّهِ، ومَن هو الذي يقولُ لك أعطيني لأشربَ، لكُنتِ أنتِ تسألينه فيعطيكِ ماءً حياً ". قالت لهُ المرأةُ: " يا سيِّدُ، لا دلو لك والبئرُ عميقةٌ. فمِن أين لك الماءُ الحيُّ؟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Les Juifs, en effet, ne veulent rien avoir en commun avec les Samaritains. Jésus lui répondit: "Si tu connaissais le don de Dieu et qui est celui qui te dit: "Donne-moi à boire", c'est toi qui aurais demandé et il t'aurait donné de l'eau vive. 11La femme lui dit: "Seigneur, tu n'as pas même un seau et le puits est profond; d'où la tiens-tu donc, cette eau vive? </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Jesus answered and said to her, If you knew the gift of God, and who it is who says to you, `Give Me a drink,' you would have asked Him, and He would have given you living water. 11 The woman said to Him, Sir, You have nothing to draw with, and the well is deep. Where then do You get that living water?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9663" name="Group 31"/>
          <p:cNvGraphicFramePr>
            <a:graphicFrameLocks noGrp="1"/>
          </p:cNvGraphicFramePr>
          <p:nvPr/>
        </p:nvGraphicFramePr>
        <p:xfrm>
          <a:off x="34926"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1291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ألعلَّكَ أنت أعظم مِن أبينا يعقوب، الذي أعطانا هذه البئر، ومِنها شرب هو أيضاً وبنُوهُ وماشيته؟ ". فأجاب يسوعُ وقال لها: " كُلُّ مَن يشربُ مِن هذا الماء يعطشُ أيضاً. وأمَّا مَن يشربُ مِن الماء الذي أُعطيهِ أنا لهُ فلن يعطش إلى الأبد،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Serais-tu plus grand, toi, que notre père Jacob qui nous a donné le puits et qui, lui-même, y a bu ainsi que ses fils et ses bêtes?" 13 Jésus lui répondit: "Quiconque boit  cette eau-ci aura encore soif; mais celui qui boira de l'eau que je lui donnerai n'aura plus jamais soif;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Are You greater than our father Jacob, who gave us the well, and drank from it himself, as well as his sons and his livestock? 13 Jesus answered and said to her, Whoever drinks of this water will thirst again, 14 but whoever drinks of the water that I shall give him will never thirst.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0681" name="Group 25"/>
          <p:cNvGraphicFramePr>
            <a:graphicFrameLocks noGrp="1"/>
          </p:cNvGraphicFramePr>
          <p:nvPr/>
        </p:nvGraphicFramePr>
        <p:xfrm>
          <a:off x="34926" y="44450"/>
          <a:ext cx="9074150" cy="640080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الماءُ الذي أُعطيهِ لهُ يكُون فيهِ ينبُوع ماءٍ يفيضُ حياةٍ أبديَّةٍ ". قالت لهُ المرأةُ: " يا سيِّدُ أعطني هذا الماء، لكي لا أعطشَ ولا أجيء إلى هُنا لأملأ ماء ". فقال لها يسوعُ: " اذهبي وادعي زوجكِ وتعالي إلى هُنا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l'eau que je lui donnerai deviendra en lui une source jaillissant en vie éternelle. 15 La femme lui dit: "Seigneur, donne-moi cette eau pour que je n'aie plus soif et que je n'aie plus à venir puiser ici."</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 water that I shall give him will become in him a fountain of water springing up into everlasting life. 15 The woman said to Him, Sir, give me this water, that I may not thirst, nor come here to draw. 16 Jesus said to her, Go, call your husband, and come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1710" name="Group 30"/>
          <p:cNvGraphicFramePr>
            <a:graphicFrameLocks noGrp="1"/>
          </p:cNvGraphicFramePr>
          <p:nvPr/>
        </p:nvGraphicFramePr>
        <p:xfrm>
          <a:off x="34926" y="44452"/>
          <a:ext cx="9074150" cy="65471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أجابت المرأةُ وقالت: " ليسَ لي زوجٌ ". قال لها يسوعُ: " حسناً قُلتِ: أن ليسَ لي زوجٌ، لأنَّكِ تزوجتِ خمسةُ أزواج، والذي معكِ الآنَ ليسَ هو زوجكِ. فهذا الذي قُلته حق ". قالت له المرأةُ: " يا سيِّدُ أرى أنَّك نبيٌّ!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Jésus lui dit: "Va, appelle ton mari et reviens ici." La femme lui répondit: "Je n'ai pas de mari. 17 Jésus lui dit: "Tu dis bien: "Je n'ai pas de mari"; tu en as eu cinq et l'homme que tu as maintenant n'est pas ton mari. En cela tu as dit vrai." 19 Seigneur, lui dit la femme, je vois que tu es un prophète.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in that you spoke truly. 19 The woman said to Him, Sir, I perceive that You are a prophet.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2729" name="Group 25"/>
          <p:cNvGraphicFramePr>
            <a:graphicFrameLocks noGrp="1"/>
          </p:cNvGraphicFramePr>
          <p:nvPr/>
        </p:nvGraphicFramePr>
        <p:xfrm>
          <a:off x="34926" y="44450"/>
          <a:ext cx="9074150" cy="651414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آباؤُنا سجدُوا على هذا الجبل، وأنتُم تقولون إنَّ مكان السجود في أورشليمَ، حيث يحل السجود ". قال لها يسوعُ: " صدِّقيني يا امرأة، تأتي ساعةٌ، فيها يسجدون للآب لا على هذا الجبل، ولا في أورُشليم.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Nos pères ont adoré sur cette montagne et vous, vous affirmez qu'à Jérusalem se trouve le lieu où il faut adorer." 21 Jésus lui dit: "Crois-moi, femme, l'heure vient où ce n'est ni sur cette montagne ni à Jérusalem que vous adorerez le Père.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Our fathers worshiped on this mountain, and you Jews say that in Jerusalem is the place where one ought to worship. 21 Jesus said to her, Woman, believe Me, the hour is coming when you will neither on this mountain, nor in Jerusalem, worship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3759" name="Group 31"/>
          <p:cNvGraphicFramePr>
            <a:graphicFrameLocks noGrp="1"/>
          </p:cNvGraphicFramePr>
          <p:nvPr/>
        </p:nvGraphicFramePr>
        <p:xfrm>
          <a:off x="34926"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تسجدونَ لمَن لا تعلمُون. أمَّا نحن فنسجُد لمَن نعلم. لأنَّ الخلاصَ هو مِن اليهود. لكن تأتي ساعةٌ، وهيَ الآن، حين السَّاجدون الحقيقيُّونَ يَسجُدُون للآب بالرُّوح والحقِّ، لأنَّ الآب إنما يطلب مثـل هـؤلاء السَّاجديـن 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Vous adorez ce que vous ne connaissez pas; nous adorons ce que nous connaissons, car le salut vient des Juifs. 23 Mais l'heure vient, elle est là, où les vrais adorateurs adoreront le Père en esprit et en vérité; tels sont, en effet, les adorateurs que cherche le Père.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You worship what you do not know; we know what we worship, for salvation is of the Jews. 23 But the hour is coming, and now is, when the true worshipers will worship the Father in spirit and truth; for the Father is seeking such to worship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1936" name="Group 16"/>
          <p:cNvGraphicFramePr>
            <a:graphicFrameLocks noGrp="1"/>
          </p:cNvGraphicFramePr>
          <p:nvPr/>
        </p:nvGraphicFramePr>
        <p:xfrm>
          <a:off x="34926" y="44452"/>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اللَّـهُ رُوحٌ. والذين يسجـُدون لـهُ فبالـرُّوحِ والحقِّ ينبغي أن يسجُدُوا ". قالت لهُ المرأةُ: " نحن نعلم أنَّ مَسيَّا، الذي يُدعى المسيح، يأتي. ومتى جاء فهو يُخبرنا بكُلِّ شيءٍ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Dieu est esprit et c'est pourquoi ceux qui l'adorent doivent adorer en esprit et en vérité." 25 La femme lui dit: "Je sais qu'un Messie doit venir - celui qu'on appelle Christ. Lorsqu'il viendra, il nous annoncera toutes choses."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God is Spirit, and those who worship Him must worship in spirit and truth. 25 The woman said to Him, I know that Messiah is coming (who is called Christ). When He comes, He will tell us all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4788" name="Group 36"/>
          <p:cNvGraphicFramePr>
            <a:graphicFrameLocks noGrp="1"/>
          </p:cNvGraphicFramePr>
          <p:nvPr/>
        </p:nvGraphicFramePr>
        <p:xfrm>
          <a:off x="34926" y="115890"/>
          <a:ext cx="9074150" cy="61229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أنا هو الذي يُكلِّمك ". وعند ذلك جاء تلاميذُهُ، وكانُوا يتعجَّبُون أنَّهُ يتكلَّمُ مع امرأةٍ. ومع ذلك لم يقُل لهُ أحدٌ: " ماذا تطلُبُ؟ " أو " لماذا تُكلمها؟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Jésus lui dit: "Je le suis, moi qui te parle. 27Sur quoi les disciples arrivèrent. Ils s'étonnaient que Jésus parlât avec une femme; cependant personne ne lui dit "Que cherches-tu?" ou "Pourquoi lui parles-tu?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Jesus said to her, I who speak to you am He. 27 And at this point His disciples came, and they marveled that He talked with a woman; yet no one said, What do You seek? or, Why are You talking with 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5808" name="Group 32"/>
          <p:cNvGraphicFramePr>
            <a:graphicFrameLocks noGrp="1"/>
          </p:cNvGraphicFramePr>
          <p:nvPr/>
        </p:nvGraphicFramePr>
        <p:xfrm>
          <a:off x="34926" y="44450"/>
          <a:ext cx="9074150" cy="690067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فتركت المرأةُ جرَّتها ومضت إلى المدينةِ وقالت للنَّاس: " تعالوا انظُرُوا هذا الإنسان الذي قال لي كُلّ ما فعلتُ. فلعلَّ هذا هو المسيحُ؟ " فخرجُوا مِن المدينةِ وأقبلوا إليهِ.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وسألهُ تلاميذُهُ فيما بينهم قائلين: " يا مُعلِّمُ، قُم فكُل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La femme alors, abandonnant sa cruche, s'en fut à la ville et dit aux gens: 29 Venez donc voir un homme qui m'a dit tout ce que j'ai fait. Ne serait-il pas le Christ? 30 Ils sortirent de la ville et allèrent vers lui. Entre temps, les disciples le pressaient: "Rabbi, mange donc."</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 woman then left her waterpot, went her way into the city, and said to the men, 29 Come, see a Man who told me all things that I ever did. Could this be the Christ? 30 Then they went out of the city and came to Him. 31 In the meantime His disciples urged Him, saying, Rabbi,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6822" name="Group 22"/>
          <p:cNvGraphicFramePr>
            <a:graphicFrameLocks noGrp="1"/>
          </p:cNvGraphicFramePr>
          <p:nvPr/>
        </p:nvGraphicFramePr>
        <p:xfrm>
          <a:off x="34926" y="44450"/>
          <a:ext cx="9074150" cy="651414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أن لي طعاماً آكله لستُم تعرفُونهُ أنتُم ". فقال تلاميذُهُ بعضُهُم لبعض: " ألعلَّ أحداً أحضر لهُ ليأكُل؟ " قال لهُم يسوعُ: " طعامي أنا أن أعمل مشيئةَ الذي أرسلني وأُتمِّم عملهُ.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Mais il leur dit: "J'ai à manger une nourriture que vous ne connaissez pas. 33 Sur quoi les disciples se dirent entre eux: "Quelqu'un lui aurait-il donné à manger?" Jésus leur dit: "Ma nourriture, c'est de faire la volonté de celui qui m'a envoyé et d'accomplir son oeuvre".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But He said to them, I have food to eat of which you do not know. 33 Therefore the disciples said to one another, Has anyone brought Him anything to eat? 34 Jesus said to them, My food is to do the will of Him who sent Me, and to finish His work.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7858" name="Group 34"/>
          <p:cNvGraphicFramePr>
            <a:graphicFrameLocks noGrp="1"/>
          </p:cNvGraphicFramePr>
          <p:nvPr/>
        </p:nvGraphicFramePr>
        <p:xfrm>
          <a:off x="34926" y="44450"/>
          <a:ext cx="9074150" cy="56896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ألستم تقولون: إنَّهُ بعد أربعة أشهر يأتي الحصاد؟ وها أنا أقولُ لكُمُ: ارفعوا أعيُنكُم وانظُروا إلى الكورة إنَّها قد ابيضَّت للحصاد.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Ne dites-vous pas vous-mêmes: "Encore quatre mois, et viendra la moisson"? Mais moi je vous dis: levez les yeux et regardez; déjà les champs sont blancs pour la moisson!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Do you not say, `There are still four months and then comes the harvest'? Behold, I say to you, lift up your eyes and look at the fields, for they are already white for harvest!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2960" name="Group 16"/>
          <p:cNvGraphicFramePr>
            <a:graphicFrameLocks noGrp="1"/>
          </p:cNvGraphicFramePr>
          <p:nvPr/>
        </p:nvGraphicFramePr>
        <p:xfrm>
          <a:off x="34926" y="44450"/>
          <a:ext cx="9074150" cy="56896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يحصد يأخُذ أجرته ويجمع ثمراً للحياة الأبديَّة، لكي يفرح الزَّارعُ والحاصدُ معاً. فإنَّ في هذا يحق القول: أنَّ واحداً يزرعُ وآخر يحصدُ.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Déjà le moissonneur reçoit son salaire et amasse du fruit pour la vie éternelle, si bien que celui qui sème et celui qui moissonne se réjouissent ensemble. 37 Car en ceci le proverbe est vrai, qui dit: "l'un sème, l'autre moissonne.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he who reaps receives wages, and gathers fruit for eternal life, that both he who sows and he who reaps may rejoice together. 37 For in this the saying is true: `One sows and another reaps.'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8879" name="Group 31"/>
          <p:cNvGraphicFramePr>
            <a:graphicFrameLocks noGrp="1"/>
          </p:cNvGraphicFramePr>
          <p:nvPr/>
        </p:nvGraphicFramePr>
        <p:xfrm>
          <a:off x="34926" y="44452"/>
          <a:ext cx="9074150" cy="580421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إني أرسلتُكُم لتحصُدُوا ما لم تتعبوا فيهِ. آخرُون تعبُوا وأنتُم دخلتُم على تعبهم ". فآمن بهِ مِن تلك المدينةِ كثيرُون مِن السَّامريِّين بسبب كلام المرأة الشاهدة لهُ أنَّهُ: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Je vous ai envoyés moissonner ce qui ne vous a coûté aucune peine. 39 Beaucoup de Samaritains de cette ville avaient cru en lui à cause de la parole de la femme qui attestait: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I sent you to reap that for which you have not labored; others have labored, and you have entered into their labors. 39 And many of the Samaritans of that city believed in Him because of the word of the woman who testified,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9898" name="Group 26"/>
          <p:cNvGraphicFramePr>
            <a:graphicFrameLocks noGrp="1"/>
          </p:cNvGraphicFramePr>
          <p:nvPr/>
        </p:nvGraphicFramePr>
        <p:xfrm>
          <a:off x="34926" y="44452"/>
          <a:ext cx="9074150" cy="59785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لي كُلَّ ما فعلتُ ". ولمَّا أتي إليهِ السَّامريُّون طلبوا إليهِ أن يُقيم عندهُم، فأقام هُناك يومين. فآمن بهِ جمُوع كثيرة أيضاً مِن أجل كلامه.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m'a dit tout ce que j'ai fait." 40 Aussi lorsqu'ils furent arrivés près de lui, les Samaritains le prièrent de demeurer parmi eux. Et il y demeura deux jours. 41Bien plus nombreux encore furent ceux qui crurent à cause de sa parole à lui;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told me all that I ever did. 40 So when the Samaritans had come to Him, they urged Him to stay with them; and He stayed there two days. 41 And many more believed because of His own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9309" name="Group 13"/>
          <p:cNvGraphicFramePr>
            <a:graphicFrameLocks noGrp="1"/>
          </p:cNvGraphicFramePr>
          <p:nvPr/>
        </p:nvGraphicFramePr>
        <p:xfrm>
          <a:off x="34926" y="44450"/>
          <a:ext cx="9074150"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وكانُوا يقولون للمرأة: " لسنا مِن أجل كلامك نُؤمنُ، فإنَّنا نحنُ أيضاً سمعنا ونعلمُ حقاً أنَّ هذا هو المسيح مُخلِّص العالم.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et ils disaient à la femme: "Ce n'est plus seulement à cause de tes dires que nous croyons; nous savons qu'il est vraiment le Sauveur du monde.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000" b="1"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Then they said to the woman, Now we believe, not because of what you said, for we ourselves have heard Him and we know that this is indeed the Christ, the Savior of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85443" name="Picture 3" descr="pointing"/>
          <p:cNvPicPr>
            <a:picLocks noChangeAspect="1" noChangeArrowheads="1"/>
          </p:cNvPicPr>
          <p:nvPr/>
        </p:nvPicPr>
        <p:blipFill>
          <a:blip r:embed="rId2" cstate="print"/>
          <a:srcRect/>
          <a:stretch>
            <a:fillRect/>
          </a:stretch>
        </p:blipFill>
        <p:spPr bwMode="auto">
          <a:xfrm>
            <a:off x="1643042" y="4572008"/>
            <a:ext cx="1238250" cy="628650"/>
          </a:xfrm>
          <a:prstGeom prst="rect">
            <a:avLst/>
          </a:prstGeom>
          <a:noFill/>
        </p:spPr>
      </p:pic>
      <p:sp>
        <p:nvSpPr>
          <p:cNvPr id="4285444" name="Text Box 4"/>
          <p:cNvSpPr txBox="1">
            <a:spLocks noChangeArrowheads="1"/>
          </p:cNvSpPr>
          <p:nvPr/>
        </p:nvSpPr>
        <p:spPr bwMode="auto">
          <a:xfrm>
            <a:off x="900114" y="347665"/>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
        <p:nvSpPr>
          <p:cNvPr id="5"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285443"/>
                                        </p:tgtEl>
                                        <p:attrNameLst>
                                          <p:attrName>style.visibility</p:attrName>
                                        </p:attrNameLst>
                                      </p:cBhvr>
                                      <p:to>
                                        <p:strVal val="visible"/>
                                      </p:to>
                                    </p:set>
                                    <p:anim calcmode="lin" valueType="num">
                                      <p:cBhvr additive="base">
                                        <p:cTn id="7" dur="500" fill="hold"/>
                                        <p:tgtEl>
                                          <p:spTgt spid="4285443"/>
                                        </p:tgtEl>
                                        <p:attrNameLst>
                                          <p:attrName>ppt_x</p:attrName>
                                        </p:attrNameLst>
                                      </p:cBhvr>
                                      <p:tavLst>
                                        <p:tav tm="0">
                                          <p:val>
                                            <p:strVal val="0-#ppt_w/2"/>
                                          </p:val>
                                        </p:tav>
                                        <p:tav tm="100000">
                                          <p:val>
                                            <p:strVal val="#ppt_x"/>
                                          </p:val>
                                        </p:tav>
                                      </p:tavLst>
                                    </p:anim>
                                    <p:anim calcmode="lin" valueType="num">
                                      <p:cBhvr additive="base">
                                        <p:cTn id="8" dur="500" fill="hold"/>
                                        <p:tgtEl>
                                          <p:spTgt spid="42854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22" name="Rectangle 2"/>
          <p:cNvSpPr>
            <a:spLocks noChangeArrowheads="1"/>
          </p:cNvSpPr>
          <p:nvPr/>
        </p:nvSpPr>
        <p:spPr bwMode="auto">
          <a:xfrm>
            <a:off x="755651" y="1557338"/>
            <a:ext cx="7920038" cy="4832092"/>
          </a:xfrm>
          <a:prstGeom prst="rect">
            <a:avLst/>
          </a:prstGeom>
          <a:noFill/>
          <a:ln w="9525">
            <a:noFill/>
            <a:miter lim="800000"/>
            <a:headEnd/>
            <a:tailEnd/>
          </a:ln>
          <a:effectLst/>
        </p:spPr>
        <p:txBody>
          <a:bodyPr>
            <a:spAutoFit/>
          </a:bodyPr>
          <a:lstStyle/>
          <a:p>
            <a:pPr algn="ctr" rtl="0"/>
            <a:r>
              <a:rPr lang="en-US" sz="4400">
                <a:solidFill>
                  <a:srgbClr val="FF9933"/>
                </a:solidFill>
              </a:rPr>
              <a:t>Evening Psalm and Gospel</a:t>
            </a:r>
            <a:endParaRPr lang="en-CA" sz="4400">
              <a:solidFill>
                <a:srgbClr val="FF9933"/>
              </a:solidFill>
            </a:endParaRPr>
          </a:p>
          <a:p>
            <a:pPr algn="ctr" rtl="0"/>
            <a:endParaRPr lang="en-US" sz="4400">
              <a:solidFill>
                <a:srgbClr val="FF9933"/>
              </a:solidFill>
            </a:endParaRPr>
          </a:p>
          <a:p>
            <a:pPr algn="ctr"/>
            <a:r>
              <a:rPr lang="ar-SA" sz="4400">
                <a:solidFill>
                  <a:srgbClr val="FF9933"/>
                </a:solidFill>
              </a:rPr>
              <a:t>مزمور و أنجيل</a:t>
            </a:r>
            <a:endParaRPr lang="ar-EG" sz="4400">
              <a:solidFill>
                <a:srgbClr val="FF9933"/>
              </a:solidFill>
            </a:endParaRPr>
          </a:p>
          <a:p>
            <a:pPr algn="ctr"/>
            <a:r>
              <a:rPr lang="ar-EG" sz="4400">
                <a:solidFill>
                  <a:srgbClr val="FF9933"/>
                </a:solidFill>
              </a:rPr>
              <a:t>( </a:t>
            </a:r>
            <a:r>
              <a:rPr lang="ar-SA" sz="4400">
                <a:solidFill>
                  <a:srgbClr val="FF9933"/>
                </a:solidFill>
              </a:rPr>
              <a:t>صـلاة المسـاء</a:t>
            </a:r>
            <a:r>
              <a:rPr lang="ar-EG" sz="4400">
                <a:solidFill>
                  <a:srgbClr val="FF9933"/>
                </a:solidFill>
              </a:rPr>
              <a:t> )</a:t>
            </a:r>
          </a:p>
          <a:p>
            <a:pPr algn="ctr"/>
            <a:endParaRPr lang="en-CA" sz="4400">
              <a:solidFill>
                <a:srgbClr val="FF9933"/>
              </a:solidFill>
            </a:endParaRPr>
          </a:p>
          <a:p>
            <a:pPr algn="ctr" rtl="0"/>
            <a:r>
              <a:rPr lang="fr-FR" sz="4400">
                <a:solidFill>
                  <a:srgbClr val="FF9933"/>
                </a:solidFill>
              </a:rPr>
              <a:t>Vêpres </a:t>
            </a:r>
            <a:r>
              <a:rPr lang="fr-CA" sz="4400">
                <a:solidFill>
                  <a:srgbClr val="FF9933"/>
                </a:solidFill>
              </a:rPr>
              <a:t>Psaume et Évangile</a:t>
            </a:r>
          </a:p>
          <a:p>
            <a:pPr algn="ctr" rtl="0"/>
            <a:r>
              <a:rPr lang="fr-CA" sz="4400">
                <a:solidFill>
                  <a:srgbClr val="FF9933"/>
                </a:solidFill>
              </a:rPr>
              <a:t> </a:t>
            </a:r>
          </a:p>
        </p:txBody>
      </p:sp>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1367" name="Group 23"/>
          <p:cNvGraphicFramePr>
            <a:graphicFrameLocks noGrp="1"/>
          </p:cNvGraphicFramePr>
          <p:nvPr/>
        </p:nvGraphicFramePr>
        <p:xfrm>
          <a:off x="34925" y="44450"/>
          <a:ext cx="9145588" cy="716953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32:10-11</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ضرباتُ الخطاة، والذي يتكل على الرَّبِّ الرَّحمة تُحيط بهِ. افرحُوا أيُّها الصِّدِّيقُون بالربِّ وابتهجُوا، وافتخرُوا يا جميع مُستقيمي القُلُوب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32:10-11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Beaucoup de douleurs attendent l'impie, mais la fidélité entoure celui qui compte sur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Exultez à cause du Seigneur, réjouissez-vous les justes, et criez de joie, vous tous les coeurs droits,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32:10-11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Many sorrows shall be to the wicked; But he who trusts in the Lord, mercy shall surround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And shout for joy, all you upright in heart!.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4ep</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2398" name="Group 30"/>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يوحنا </a:t>
                      </a:r>
                      <a:r>
                        <a:rPr kumimoji="0" lang="en-US"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( 4 :  19 ـ 24 )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 يا سيِّدُ أرى أنَّك نبيٌّ! آباؤُنا سجدُوا على هذا الجبل، وأنتُم تقولون إنَّ مكان السجود في أورشليمَ، حيث يحل السجود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Jean 4:19-24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"Seigneur, lui dit la femme, je vois que tu es un prophète. 20  Nos pères ont adoré sur cette montagne et vous, vous affirmez qu'à Jérusalem se trouve le lieu où il faut adorer."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4:19-24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 woman said to Him, Sir, I perceive that You are a prophet. 20 Our fathers worshiped on this mountain, and you Jews say that in Jerusalem is the place where one ought to worship.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4e</a:t>
            </a:r>
          </a:p>
        </p:txBody>
      </p:sp>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3418" name="Group 26"/>
          <p:cNvGraphicFramePr>
            <a:graphicFrameLocks noGrp="1"/>
          </p:cNvGraphicFramePr>
          <p:nvPr/>
        </p:nvGraphicFramePr>
        <p:xfrm>
          <a:off x="34925" y="44450"/>
          <a:ext cx="9145588" cy="608742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 صدِّقيني يا امرأة، تأتي ساعةٌ، فيها يسجدون للآب لا على هذا الجبل، ولا في أورُشليم. أنتُم تسجدونَ لمَن لا تعلمُون. أمَّا نحن فنسجُد لمَن نعلم. لأنَّ الخلاصَ هو مِن اليهود.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4439" name="Group 23"/>
          <p:cNvGraphicFramePr>
            <a:graphicFrameLocks noGrp="1"/>
          </p:cNvGraphicFramePr>
          <p:nvPr/>
        </p:nvGraphicFramePr>
        <p:xfrm>
          <a:off x="34925" y="44450"/>
          <a:ext cx="9145588" cy="679094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1291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لكن تأتي ساعةٌ، وهيَ الآن، حين السَّاجدون الحقيقيُّونَ يَسجُدُون للآب بالرُّوح والحقِّ، لأنَّ الآب إنَّما يطلب مثل هؤلاء السَّاجدين لهُ. اللَّهُ رُوحٌ. والذين يسجُدون لهُ فبالرُّوحِ والحقِّ ينبغي أن يسجُدُوا. </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rgbClr val="FF9933"/>
                          </a:solidFill>
                          <a:effectLst/>
                          <a:latin typeface="Arial" charset="0"/>
                          <a:cs typeface="Arial" charset="0"/>
                        </a:rPr>
                        <a:t>(والمجد للـه دائماً)</a:t>
                      </a:r>
                      <a:endParaRPr kumimoji="0" lang="en-CA" sz="2800" b="0" i="0" u="none" strike="noStrike" cap="none" normalizeH="0" baseline="0" dirty="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kern="1200" cap="none" normalizeH="0" baseline="0" dirty="0">
                          <a:ln>
                            <a:noFill/>
                          </a:ln>
                          <a:solidFill>
                            <a:srgbClr val="FF9900"/>
                          </a:solidFill>
                          <a:effectLst/>
                          <a:latin typeface="Arial" charset="0"/>
                          <a:ea typeface="+mn-ea"/>
                          <a:cs typeface="Arial" charset="0"/>
                        </a:rPr>
                        <a:t>(Gloire à Dieu éternellement.)</a:t>
                      </a:r>
                      <a:endParaRPr kumimoji="0" lang="ar-EG" sz="2000" b="1" i="0" u="none" strike="noStrike" kern="1200" cap="none" normalizeH="0" baseline="0" dirty="0">
                        <a:ln>
                          <a:noFill/>
                        </a:ln>
                        <a:solidFill>
                          <a:srgbClr val="FF9900"/>
                        </a:solidFill>
                        <a:effectLst/>
                        <a:latin typeface="Arial" charset="0"/>
                        <a:ea typeface="+mn-ea"/>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6466" name="Group 2"/>
          <p:cNvGraphicFramePr>
            <a:graphicFrameLocks noGrp="1"/>
          </p:cNvGraphicFramePr>
          <p:nvPr/>
        </p:nvGraphicFramePr>
        <p:xfrm>
          <a:off x="468314" y="404813"/>
          <a:ext cx="8137525" cy="599236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n-CL" sz="4000" b="1" i="0" u="none" strike="noStrike" cap="none" normalizeH="0" baseline="0">
                          <a:ln>
                            <a:noFill/>
                          </a:ln>
                          <a:solidFill>
                            <a:srgbClr val="FF9900"/>
                          </a:solidFill>
                          <a:effectLst/>
                          <a:latin typeface="Arial" charset="0"/>
                          <a:cs typeface="Arial" charset="0"/>
                        </a:rPr>
                        <a:t>Fifth Sunday of the Holy Lent</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الخامس من الصوم المقدس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Cinquième Dimanche Du Jeune Sacre</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7490"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28749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8530" name="Group 18"/>
          <p:cNvGraphicFramePr>
            <a:graphicFrameLocks noGrp="1"/>
          </p:cNvGraphicFramePr>
          <p:nvPr/>
        </p:nvGraphicFramePr>
        <p:xfrm>
          <a:off x="69851" y="2"/>
          <a:ext cx="9074150" cy="609898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39 : 12 </a:t>
                      </a:r>
                      <a:r>
                        <a:rPr kumimoji="0" lang="ar-EG"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اسْتَمِعْ صَلاتي وتضرعي وأنصت إلى دُمُوعي ولا تسكُت عني. لأنِّي أنا غريبٌ على الأرض ومجتازٌ مِثلُ جَميع آبائي. 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39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12 Écoute ma prière, Seigneur, et mon cri; prête l'oreille à mes larmes, ne reste pas sourd, car je ne suis qu'un immigré chez toi, un hôte comme tous mes pères,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39:12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Hear my prayer, O Lord, And give ear to my cry; Do not be silent at my tears; For I am a stranger with You, A sojourner, as all my fathers were.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9577" name="Group 41"/>
          <p:cNvGraphicFramePr>
            <a:graphicFrameLocks noGrp="1"/>
          </p:cNvGraphicFramePr>
          <p:nvPr/>
        </p:nvGraphicFramePr>
        <p:xfrm>
          <a:off x="34925" y="44452"/>
          <a:ext cx="9145588" cy="655326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( 15 : 1 ـ 20 )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لهُم مثلاً لكي يصلوا كُلَّ حين ولا يملوا، قائلاً: " كان في مدينةٍ قاضٍ لا يخافُ اللَّـهَ ولا يستحي مِن النَّاس. وكان في تلكَ المدينةِ أرملةٌ. وكانت تأتي إليهِ قائلةً: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18: 1 - 8</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Jésus leur dit une parabole sur la nécessité pour eux de prier constamment et de ne pas se décourager. 2 Il leur dit: "Il y avait dans une ville un juge qui n'avait ni crainte de Dieu ni respect des hommes. Et il y avait dans cette ville une veuve qui venait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18:1-8</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spoke a parable to them, that men always ought to pray and not lose heart, 2 saying: There was in a certain city a judge who did not fear God nor regard man. 3 Now there was a widow in that city; and she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5v</a:t>
            </a:r>
          </a:p>
        </p:txBody>
      </p:sp>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0582" name="Group 22"/>
          <p:cNvGraphicFramePr>
            <a:graphicFrameLocks noGrp="1"/>
          </p:cNvGraphicFramePr>
          <p:nvPr/>
        </p:nvGraphicFramePr>
        <p:xfrm>
          <a:off x="34925" y="44452"/>
          <a:ext cx="9145588" cy="66570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أنتقم لي ممَن ظلمني!. ولم يكُن يشاء إلى زمان. وبعد ذلك قال في نفسهِ: إن كُنتُ لا أخافُ اللَّـهَ ولا أستحي مِن النَّاس، فمِن أجل أنَّ هذه الأرملةَ تُتعبني، أنتقم لها، لكي لا تأتي دائماً وتُتعبني!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lui dire: "Rends-moi justice contre mon adversaire. 4 Il s'y refusa longtemps. Et puis il se dit: "Même si je ne crains pas Dieu ni ne respecte les hommes, eh bien! 5 parce que cette veuve m'ennuie, je vais lui rendre justice, pour qu'elle ne vienne pas sans fin me casser la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`Get justice for me from my adversary.' 4 And he would not for a while; but afterward he said within himself, `Though I do not fear God nor regard man, 5 `yet because this widow troubles me I will avenge her, lest by her continual coming she weary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1612" name="Group 28"/>
          <p:cNvGraphicFramePr>
            <a:graphicFrameLocks noGrp="1"/>
          </p:cNvGraphicFramePr>
          <p:nvPr/>
        </p:nvGraphicFramePr>
        <p:xfrm>
          <a:off x="34925" y="44452"/>
          <a:ext cx="9145588" cy="619442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الربُّ: " اسمعُوا ماذا يقُول قاض الظُّلم. أفلا يُنتقم اللَّـهُ لمُختاريه، الذين يصرخون إليه النهار والليل، وهو مُتمهِّلٌ عليهم؟ نعم أقُول لكُم: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Le Seigneur ajouta: "Écoutez bien ce que dit ce juge sans justice. Et Dieu ne ferait pas justice à ses élus qui crient vers lui jour et nuit? Et il les fait attendre! Je vous le déclare: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the Lord said, Hear what the unjust judge said. 7 And shall God not avenge His own elect who cry out day and night to Him, though He bears long with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3650" name="Group 18"/>
          <p:cNvGraphicFramePr>
            <a:graphicFrameLocks noGrp="1"/>
          </p:cNvGraphicFramePr>
          <p:nvPr/>
        </p:nvGraphicFramePr>
        <p:xfrm>
          <a:off x="34926" y="44450"/>
          <a:ext cx="9093395" cy="6121401"/>
        </p:xfrm>
        <a:graphic>
          <a:graphicData uri="http://schemas.openxmlformats.org/drawingml/2006/table">
            <a:tbl>
              <a:tblPr rtl="1"/>
              <a:tblGrid>
                <a:gridCol w="441185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إنَّهُ ينتقم لهُم سريعاً! ولكن إذا جاء ابنُ الإنسان، أترى يجدُ الإيمانَ على الأرض؟ ".</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il leur fera justice bien vite. Mais le Fils de l'homme, quand il viendra, trouvera-t-il la foi sur la terre?</a:t>
                      </a:r>
                    </a:p>
                    <a:p>
                      <a:pPr marL="0" marR="0" lvl="0" indent="0" algn="l" defTabSz="914400" rtl="0" eaLnBrk="1" fontAlgn="base" latinLnBrk="0" hangingPunct="1">
                        <a:lnSpc>
                          <a:spcPct val="100000"/>
                        </a:lnSpc>
                        <a:spcBef>
                          <a:spcPct val="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en-US"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I tell you that He will avenge them speedily. Nevertheless, when the Son of Man comes, will He really find faith on the earth?.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4658"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294659" name="Picture 3" descr="sun_cross"/>
          <p:cNvPicPr>
            <a:picLocks noChangeAspect="1" noChangeArrowheads="1"/>
          </p:cNvPicPr>
          <p:nvPr/>
        </p:nvPicPr>
        <p:blipFill>
          <a:blip r:embed="rId2" cstate="print"/>
          <a:srcRect/>
          <a:stretch>
            <a:fillRect/>
          </a:stretch>
        </p:blipFill>
        <p:spPr bwMode="auto">
          <a:xfrm>
            <a:off x="3352801" y="854075"/>
            <a:ext cx="2803525" cy="2430463"/>
          </a:xfrm>
          <a:prstGeom prst="rect">
            <a:avLst/>
          </a:prstGeom>
          <a:noFill/>
        </p:spPr>
      </p:pic>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5708" name="Group 28"/>
          <p:cNvGraphicFramePr>
            <a:graphicFrameLocks noGrp="1"/>
          </p:cNvGraphicFramePr>
          <p:nvPr/>
        </p:nvGraphicFramePr>
        <p:xfrm>
          <a:off x="34926" y="44452"/>
          <a:ext cx="9001125" cy="6559360"/>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3600" b="0" i="0" u="sng" strike="noStrike" cap="none" normalizeH="0" baseline="0" dirty="0">
                          <a:ln>
                            <a:noFill/>
                          </a:ln>
                          <a:solidFill>
                            <a:srgbClr val="FF9933"/>
                          </a:solidFill>
                          <a:effectLst/>
                          <a:latin typeface="Arial" charset="0"/>
                          <a:cs typeface="Arial" charset="0"/>
                        </a:rPr>
                        <a:t>102:1-2, 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ياربُّ استمعْ صَلاتي، وليصعد أمامك صُراخي، لا تصرف وجهكَ عنِّي. وأنت ياربُّ إلى الأبد ثابت، وذكرُك إلى أجيال الأجيال.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102:1-2,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Seigneur, écoute ma prière, que mon cri parvienne jusqu'à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Ne me cache pas ton visage.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Mais toi, Seigneur, tu sièges pour toujours, et tous les âges feront mention de toi, </a:t>
                      </a: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102:1-2,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102:1 Hear my prayer, O Lord, And let my cry come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Do not hide Your face from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You, O Lord, shall endure forever, And the remembrance of Your name to all generations.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6730" name="Group 26"/>
          <p:cNvGraphicFramePr>
            <a:graphicFrameLocks noGrp="1"/>
          </p:cNvGraphicFramePr>
          <p:nvPr/>
        </p:nvGraphicFramePr>
        <p:xfrm>
          <a:off x="34926" y="44450"/>
          <a:ext cx="9074150" cy="6283389"/>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21:33-46</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اسمعُوا مثلاً آخر: كان إنسانٌ ربُّ حقل غرس كرماً، فأحاطهُ بسياج، وحفر فيهِ معصرةً، وبنى فيهِ بُرجاً، وسلَّمهُ إلى كرَّامين وسافرَ.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21:33-46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Écoutez une autre parabole. Il y avait un propriétaire qui planta une vigne, l'entoura d'une clôture, y creusa un pressoir et bâtit une tour; puis il la donna en fermage à des vignerons et partit en voyage.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21:33-46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Hear another parable: There was a certain landowner who planted a vineyard and set a hedge around it, dug a winepress in it and built a tower. And he leased it to vinedressers and went into a far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5m</a:t>
            </a:r>
          </a:p>
        </p:txBody>
      </p:sp>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7755" name="Group 27"/>
          <p:cNvGraphicFramePr>
            <a:graphicFrameLocks noGrp="1"/>
          </p:cNvGraphicFramePr>
          <p:nvPr/>
        </p:nvGraphicFramePr>
        <p:xfrm>
          <a:off x="34926" y="2"/>
          <a:ext cx="9074150" cy="68427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قرُبَ أوان الثمر أرسل عبيدهُ إلى الكرَّامين ليأخذوا أثمارهُ. فأخذَ الكرَّامُون عبيدهُ فجلدُوا بعضاً وقتلُوا بعضاً ورجمُوا بعضاً. ثُمَّ أرسلَ عبيداً آخرين أكثر مِن الأوَّلين، فصنعوا بهم كذلك.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Quand le temps des fruits approcha, il envoya ses serviteurs aux vignerons pour recevoir les fruits qui lui revenaient. 35 Mais les vignerons saisirent ces serviteurs; l'un, ils le rouèrent de coups; un autre, ils le tuèrent; un autre, ils le lapidèrent. Il envoya encore d'autres serviteurs, plus nombreux que les premiers; ils les traitèrent de même.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Now when vintage-time drew near, he sent his servants to the vinedressers, that they might receive its fruit. 35 And the vinedressers took his servants, beat one, killed one, and stoned another. 36 Again he sent other servants, more than the first, and they did likewise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8776" name="Group 24"/>
          <p:cNvGraphicFramePr>
            <a:graphicFrameLocks noGrp="1"/>
          </p:cNvGraphicFramePr>
          <p:nvPr/>
        </p:nvGraphicFramePr>
        <p:xfrm>
          <a:off x="34926" y="2"/>
          <a:ext cx="9074150" cy="67694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وأخيراً أرسل إليهمُ ابنهُ قائلاً: إنهم يهابُون ابني! فلمَّا رأى الكرَّامُون الابن قالوا فيما بينهُم: هذا هو الوارثُ! فتعالوا نقتُلهُ ونأخُذ ميراثهُ! فأخذُوهُ وأخرجُوهُ خارجَ الكرم وقتلُوهُ.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Finalement, il leur envoya son fils, en se disant: "Ils respecteront mon fils." 38 Mais les vignerons, voyant le fils, se dirent entre eux: "C'est l'héritier. Venez! Tuons-le et emparons-nous de l'héritage." 39 Ils se saisirent de lui, le jetèrent hors de la vigne et le tuèrent.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last of all he sent his son to them, saying, `They will respect my son.' 38 But when the vinedressers saw the son, they said among themselves, `This is the heir. Come, let us kill him and seize his inheritance.' 39 So they took him and cast him out of the vineyard and killed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5017" name="Group 25"/>
          <p:cNvGraphicFramePr>
            <a:graphicFrameLocks noGrp="1"/>
          </p:cNvGraphicFramePr>
          <p:nvPr/>
        </p:nvGraphicFramePr>
        <p:xfrm>
          <a:off x="34926" y="2"/>
          <a:ext cx="9074150" cy="648557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فمتى جاء ربُّ الكرم، فماذا يفعلُ بأُولئك الكرَّامين؟ " فقالوا لهُ: " إنه بالرديء يُهلك ( أُولئك ) الأردياءُ، ويُسلِّمُ الكرم إلى كرَّامين آخرين يؤدون لهُ أثماره في حينه ".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Eh bien! lorsque viendra le maître de la vigne, que fera-t-il à ces vignerons-là?" Ils lui répondirent: "Il fera périr misérablement ces misérables, et il donnera la vigne en fermage à d'autres vignerons, qui lui remettront les fruits en temps voulu."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Therefore, when the owner of the vineyard comes, what will he do to those vinedressers? 41 They said to Him, He will destroy those wicked men miserably, and lease his vineyard to other vinedressers who will render to him the fruits in their seasons.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6047" name="Group 31"/>
          <p:cNvGraphicFramePr>
            <a:graphicFrameLocks noGrp="1"/>
          </p:cNvGraphicFramePr>
          <p:nvPr/>
        </p:nvGraphicFramePr>
        <p:xfrm>
          <a:off x="34926" y="0"/>
          <a:ext cx="9074150" cy="693115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 أما قرأتُم قطُّ في الكُتُب: أن الحجر الذي رذله البنَّاؤُون قد صار رأس الزَّاوية؟ مِن قبل الربِّ كان هذا وهو عجيبٌ في عُيُوننا! ولذلك أقولُ لكُم: إنَّ ملكُوت اللَّه يُنزعُ مِنكُم ويُسلم لأُمَّةٍ أخرى تصنع أثمارهُ.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leur dit: "N'avez-vous jamais lu dans les Écritures: La pierre qu'ont rejetée les bâtisseurs, c'est elle qui est devenue la pierre angulaire; c'est là l'oeuvre du Seigneur: Quelle merveille à nos yeux.43 Aussi je vous le déclare: le Royaume de Dieu vous sera enlevé, et il sera donné à un peuple qui en produira les fruits.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Jesus said to them, Have you never read in the Scriptures: `The stone which the builders rejected Has become the chief cornerstone. This was the Lord's doing, And it is marvelous in our eyes'? 43 Therefore I say to you, the kingdom of God will be taken from you and given to a nation bearing the fruits of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7066" name="Group 26"/>
          <p:cNvGraphicFramePr>
            <a:graphicFrameLocks noGrp="1"/>
          </p:cNvGraphicFramePr>
          <p:nvPr/>
        </p:nvGraphicFramePr>
        <p:xfrm>
          <a:off x="34926" y="2"/>
          <a:ext cx="9074150" cy="609441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سقط على هذا الحجر يَترضَّضُ، ومَن يسقط هو عليهِ يسحقُهُ! ". فلمَّا سمع رؤساءُ الكهنةِ والفرِّيسيُّون أمثالهُ، علموا أنَّهُ تكلَّم عليهم.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Celui qui tombera sur cette pierre sera brisé, et celui sur qui elle tombera, elle l'écrasera. 45 En entendant ses paraboles, les grands prêtres et les Pharisiens comprirent que c'était d'eux qu'il parlait.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And whoever falls on this stone will be broken; but on whomever it falls, it will grind him to powder. 45 Now when the chief priests and Pharisees heard His parables, they perceived that He was speaking of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9798" name="Group 22"/>
          <p:cNvGraphicFramePr>
            <a:graphicFrameLocks noGrp="1"/>
          </p:cNvGraphicFramePr>
          <p:nvPr/>
        </p:nvGraphicFramePr>
        <p:xfrm>
          <a:off x="34925" y="115888"/>
          <a:ext cx="9145588"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وإذ كانُوا يطلُبُون أن يُمسكُوهُ، خافُوا مِن الجمع، لأنَّهُ كان عندهُم كنبي</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46 Ils cherchaient à l'arrêter, mais ils eurent peur des foules, car elles le tenaient pour un prophète.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But when they sought to lay hands on Him, they feared the multitudes, because they took Him for a prophet.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02" name="Rectangle 2"/>
          <p:cNvSpPr>
            <a:spLocks noGrp="1" noChangeArrowheads="1"/>
          </p:cNvSpPr>
          <p:nvPr>
            <p:ph type="title" idx="4294967295"/>
          </p:nvPr>
        </p:nvSpPr>
        <p:spPr>
          <a:xfrm>
            <a:off x="419101" y="3927477"/>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300803" name="Rectangle 3"/>
          <p:cNvSpPr>
            <a:spLocks noChangeArrowheads="1"/>
          </p:cNvSpPr>
          <p:nvPr/>
        </p:nvSpPr>
        <p:spPr bwMode="auto">
          <a:xfrm>
            <a:off x="0" y="4724401"/>
            <a:ext cx="188428" cy="523220"/>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3008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300805" name="Picture 5" descr="St Paul the Apostle"/>
          <p:cNvPicPr>
            <a:picLocks noChangeAspect="1" noChangeArrowheads="1"/>
          </p:cNvPicPr>
          <p:nvPr/>
        </p:nvPicPr>
        <p:blipFill>
          <a:blip r:embed="rId3" cstate="print"/>
          <a:srcRect/>
          <a:stretch>
            <a:fillRect/>
          </a:stretch>
        </p:blipFill>
        <p:spPr bwMode="auto">
          <a:xfrm>
            <a:off x="3492501" y="1268415"/>
            <a:ext cx="2879725" cy="2879725"/>
          </a:xfrm>
          <a:prstGeom prst="rect">
            <a:avLst/>
          </a:prstGeom>
          <a:noFill/>
        </p:spPr>
      </p:pic>
    </p:spTree>
  </p:cSld>
  <p:clrMapOvr>
    <a:masterClrMapping/>
  </p:clrMapOvr>
  <p:transition/>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2894" name="Group 46"/>
          <p:cNvGraphicFramePr>
            <a:graphicFrameLocks noGrp="1"/>
          </p:cNvGraphicFramePr>
          <p:nvPr/>
        </p:nvGraphicFramePr>
        <p:xfrm>
          <a:off x="34926"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رسالة </a:t>
                      </a:r>
                      <a:r>
                        <a:rPr kumimoji="0" lang="ar-SA" sz="3200" b="0" i="0" u="sng" strike="noStrike" cap="none" normalizeH="0" baseline="0" dirty="0">
                          <a:ln>
                            <a:noFill/>
                          </a:ln>
                          <a:solidFill>
                            <a:srgbClr val="FF9933"/>
                          </a:solidFill>
                          <a:effectLst/>
                          <a:latin typeface="Arial" charset="0"/>
                          <a:cs typeface="Arial" charset="0"/>
                        </a:rPr>
                        <a:t>بولس الرسول الثانية إلى أهل تسالونيكي</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2 : 1 ـ 17 )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ونسألُكُم أيُّها الإخوةُ مِن جهةِ مجيء ربِّنا يسوعَ المسيح واجتماعنا إليهِ،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Times New Roman" pitchFamily="18" charset="0"/>
                        </a:rPr>
                        <a:t>2 Thessaloniciens 2:1-17 </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sujet de la venue de notre Seigneur Jésus Christ et de notre rassemblement auprès de lui, nous vous le demandons, frères: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3100" b="0" i="0" u="sng" strike="noStrike" cap="none" normalizeH="0" baseline="0" dirty="0">
                          <a:ln>
                            <a:noFill/>
                          </a:ln>
                          <a:solidFill>
                            <a:srgbClr val="FF9933"/>
                          </a:solidFill>
                          <a:effectLst/>
                          <a:latin typeface="Arial" charset="0"/>
                          <a:cs typeface="Times New Roman" pitchFamily="18" charset="0"/>
                        </a:rPr>
                        <a:t>2Thessalonians2:1-17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Now, brethren, concerning the coming of our Lord Jesus Christ and our gathering together to Him, we ask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5p</a:t>
            </a:r>
          </a:p>
        </p:txBody>
      </p:sp>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0610" name="Group 18"/>
          <p:cNvGraphicFramePr>
            <a:graphicFrameLocks noGrp="1"/>
          </p:cNvGraphicFramePr>
          <p:nvPr/>
        </p:nvGraphicFramePr>
        <p:xfrm>
          <a:off x="34926" y="44450"/>
          <a:ext cx="9074150" cy="5905501"/>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لا  تتزعزعُوا سريعاً عن ذهنكُم، ولا ترتاعُوا، لا برُوح ولا بكلمةٍ ولا برسالةٍ كأنَّها مِنَّا: كأنَّ قد حضر يوم الرب.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n'allez pas trop vite perdre la tête ni vous effrayer à cause d'une révélation prophétique, d'un propos ou d'une lettre présentés comme venant de nous, et qui vous feraient croire que le jour du Seigneur est arrivé.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not to be soon shaken in mind or troubled, either by spirit or by word or by letter, as if from us, as though the day of Christ had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3901" name="Group 29"/>
          <p:cNvGraphicFramePr>
            <a:graphicFrameLocks noGrp="1"/>
          </p:cNvGraphicFramePr>
          <p:nvPr/>
        </p:nvGraphicFramePr>
        <p:xfrm>
          <a:off x="34925" y="44451"/>
          <a:ext cx="9145588" cy="68427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يخدعنَّكُم أحدٌ على طريقةٍ ما، لأنَّهُ لابد أن يسبق الارتداد أوَّلاً، ويظهر إنسانُ الخطيئة، ابنُ الهلاك، المُعاند المُترَّفع فوق كُلِّ مَن يُدعى إلهاً أو معبُوداً، حتى إنَّهُ يجلسُ في هيكل اللَّـهِ مُظهراً نفسهُ أنَّهُ إلهٌ. </a:t>
                      </a:r>
                      <a:endParaRPr kumimoji="0" lang="ar-EG"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personne ne vous séduise d'aucune manière. Il faut que vienne d'abord l'apostasie et que se révèle l'Homme de l'impiété, le Fils de la perdition, 4 celui qui se dresse et s'élève contre tout ce qu'on appelle dieu ou qu'on adore, au point de s'asseoir en personne dans le temple de Dieu et de proclamer qu'il est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Let no one deceive you by any means; for that Day will not come unless the falling away comes first, and the man of sin is revealed, the son of perdition, 4 who opposes and exalts himself above all that is called God or that is worshiped, so that he sits as God in the temple of God, showing himself that he is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4924" name="Group 28"/>
          <p:cNvGraphicFramePr>
            <a:graphicFrameLocks noGrp="1"/>
          </p:cNvGraphicFramePr>
          <p:nvPr/>
        </p:nvGraphicFramePr>
        <p:xfrm>
          <a:off x="34925" y="44452"/>
          <a:ext cx="9145588" cy="679640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ألا تذكُرُون أنِّي لمَّا كُنتُ عندكُم، قُلت لكُم هذا؟ والآن قد علمتم ما يُحجز حتى يُستعلَنَ في وقتهِ. لأنَّ سرَّ الإثم الآن يعملُ فقط، إلى أن يُرفع مِن الوسط الذي يحجزُ الآن،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Ne vous rappelez-vous pas que je vous parlais de cela quand j'étais encore près de vous? 6 Et maintenant, vous savez ce qui le retient, pour qu'il ne soit révélé qu'en son temps. 7 Car le mystère de l'impiété est déjà à l'oeuvre; il suffit que soit écarté celui qui le retient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Do you not remember that when I was still with you I told you these things? 6 And now you know what is restraining, that he may be revealed in his own time. 7 For the mystery of lawlessness is already at work; only He who now restrains will do so until He is taken out of the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8090" name="Group 26"/>
          <p:cNvGraphicFramePr>
            <a:graphicFrameLocks noGrp="1"/>
          </p:cNvGraphicFramePr>
          <p:nvPr/>
        </p:nvGraphicFramePr>
        <p:xfrm>
          <a:off x="34925" y="44452"/>
          <a:ext cx="9145588" cy="6632575"/>
        </p:xfrm>
        <a:graphic>
          <a:graphicData uri="http://schemas.openxmlformats.org/drawingml/2006/table">
            <a:tbl>
              <a:tblPr rtl="1"/>
              <a:tblGrid>
                <a:gridCol w="4682217">
                  <a:extLst>
                    <a:ext uri="{9D8B030D-6E8A-4147-A177-3AD203B41FA5}">
                      <a16:colId xmlns:a16="http://schemas.microsoft.com/office/drawing/2014/main" val="20000"/>
                    </a:ext>
                  </a:extLst>
                </a:gridCol>
                <a:gridCol w="4463371">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وحينئذٍ يُستعلن الأثيمُ، الذي سيبيدهُ الربُّ يسوع برُّوح فمهِ، ويُبطلُهُ بظُهُور مجيئهِ. الذي مجيئُهُ بعمل الشَّيطان، بكُلِّ قُوَّةٍ، وكُل آيات وعجائب كاذبةٍ،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Alors se révélera l'Impie, que le Seigneur Jésus détruira du souffle de sa bouche et anéantira par l'éclat de sa venue. 9 Quant à la venue de l'Impie, marquée par l'activité de Satan, elle se manifestera par toutes sortes d'oeuvres puissantes, de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And then the lawless one will be revealed, whom the Lord will consume with the breath of His mouth and destroy with the brightness of His coming. 9 The coming of the lawless one is according to the working of Satan, with all power, signs, and lying wonders,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9119" name="Group 31"/>
          <p:cNvGraphicFramePr>
            <a:graphicFrameLocks noGrp="1"/>
          </p:cNvGraphicFramePr>
          <p:nvPr/>
        </p:nvGraphicFramePr>
        <p:xfrm>
          <a:off x="34925" y="44452"/>
          <a:ext cx="9145588" cy="663257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وبكُلِّ خديعةِ الظُّلم، في الهالكين، لأنَّهُم لم يقبلُوا محبَّة الحقِّ حتى يخلُصُوا. ولذلك يُرسل اللَّـه إليهم عمل الضَّلال، حتى يُصدِّقُوا الكذب،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de prodiges trompeurs et par toutes les séductions de l'injustice pour ceux qui se perdent, faute d'avoir accueilli l'amour de la vérité qui les aurait sauvés. 11 C'est pourquoi Dieu leur envoie une puissance d'égarement qui les fait croire au mensonge,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with all unrighteous deception among those who perish, because they did not receive the love of the truth, that they might be saved. 11 And for this reason God will send them strong delusion, that they should believe the lie,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0150" name="Group 38"/>
          <p:cNvGraphicFramePr>
            <a:graphicFrameLocks noGrp="1"/>
          </p:cNvGraphicFramePr>
          <p:nvPr/>
        </p:nvGraphicFramePr>
        <p:xfrm>
          <a:off x="34925" y="44450"/>
          <a:ext cx="9145588" cy="656113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ويُدان جميعُ الذين لم يُؤمنوا بالحقِّ، بل ارتضوا بالإثم.أمَّا نحنُ فيجب علينا أن نشكُر اللَّه كُلَّ حين مِن أجلكُم أيُّها الإخوةُ المحبُوبُون من الربِّ، لأنَّ اللَّه اختاركُم باكورة للخلاص، بتقديس الرُّوح</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afin que soient jugés tous ceux qui n'ont pas cru à la vérité mais ont pris plaisir à l'injustice. 13 Quant à nous, nous devons continuellement rendre grâce à Dieu pour vous, frères aimés du Seigneur, car Dieu vous a choisis dès le commencement, pour être sauvés par l'Esprit qui sanctifie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that they all may be condemned who did not believe the truth but had pleasure in unrighteousness. 13 But we are bound to give thanks to God always for you, brethren beloved by the Lord, because God from the beginning chose you for salvation through sanctification by the Spirit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1161" name="Group 25"/>
          <p:cNvGraphicFramePr>
            <a:graphicFrameLocks noGrp="1"/>
          </p:cNvGraphicFramePr>
          <p:nvPr/>
        </p:nvGraphicFramePr>
        <p:xfrm>
          <a:off x="34925" y="44452"/>
          <a:ext cx="9145588" cy="663257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وتصديق الحقِّ. للذي دعاكُم إليهِ بإنجيلنا، لاقتناء مجد ربِّنا يسوع المسيح. فأثبتُوا إذاً أيُّها الإخوةُ وتمسَّكُوا بالتقاليد التي تعلَّمتُمُوها، إما بكلامنا وإما برسالتنا. </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et par la foi en la vérité.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C'est à cela qu'il vous a appelé par notre Évangile, à posséder la gloire de notre Seigneur Jésus Christ. 15 Ainsi donc, frères, tenez bon et gardez fermement les traditions que nous vous avons enseignées, de vive voix ou par lettre.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belief in the truth, 14 to which He called you by our gospel, for the obtaining of the glory of our Lord Jesus Christ. 15 Therefore, brethren, stand fast and hold the traditions which you were taught, whether by word or our epistle.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2178" name="Group 18"/>
          <p:cNvGraphicFramePr>
            <a:graphicFrameLocks noGrp="1"/>
          </p:cNvGraphicFramePr>
          <p:nvPr/>
        </p:nvGraphicFramePr>
        <p:xfrm>
          <a:off x="34925" y="44452"/>
          <a:ext cx="9145588" cy="6718286"/>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7003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وربُّنا يسوعُ المسيح نفسهُ، واللَّهُ أبُونا الذي أحبَّنا وأعطانا عزاءً أبدياً ورجاءً صالحاً بالنِّعمةِ، يُعزِّي قُلُوبكُم ويُثبِّتكُم في كُلِّ كلامٍ وعملٍ صالحٍ.</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Que notre Seigneur Jésus Christ lui-même et Dieu notre Père, qui nous a aimés et nous a donné, par grâce, une consolation éternelle et une bonne espérance, 17 vous consolent et vous affermissent dans tout ce que vous faites et tout ce que vous dites pour le bien.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16 Now may our Lord Jesus Christ Himself, and our God and Father, who has loved us and given us everlasting consolation and good hope by grace, 17 comfort your hearts and establish you in every good word and work.</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5922" name="Rectangle 2"/>
          <p:cNvSpPr>
            <a:spLocks noChangeArrowheads="1"/>
          </p:cNvSpPr>
          <p:nvPr/>
        </p:nvSpPr>
        <p:spPr bwMode="auto">
          <a:xfrm>
            <a:off x="395289" y="1196976"/>
            <a:ext cx="8569325" cy="3539430"/>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6946" name="Rectangle 2"/>
          <p:cNvSpPr>
            <a:spLocks noChangeArrowheads="1"/>
          </p:cNvSpPr>
          <p:nvPr/>
        </p:nvSpPr>
        <p:spPr bwMode="auto">
          <a:xfrm>
            <a:off x="4461809" y="1"/>
            <a:ext cx="185460" cy="586957"/>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3069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30694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9028" name="Group 36"/>
          <p:cNvGraphicFramePr>
            <a:graphicFrameLocks noGrp="1"/>
          </p:cNvGraphicFramePr>
          <p:nvPr/>
        </p:nvGraphicFramePr>
        <p:xfrm>
          <a:off x="-36513" y="-26988"/>
          <a:ext cx="9145588" cy="6460109"/>
        </p:xfrm>
        <a:graphic>
          <a:graphicData uri="http://schemas.openxmlformats.org/drawingml/2006/table">
            <a:tbl>
              <a:tblPr rtl="1"/>
              <a:tblGrid>
                <a:gridCol w="4897437">
                  <a:extLst>
                    <a:ext uri="{9D8B030D-6E8A-4147-A177-3AD203B41FA5}">
                      <a16:colId xmlns:a16="http://schemas.microsoft.com/office/drawing/2014/main" val="20000"/>
                    </a:ext>
                  </a:extLst>
                </a:gridCol>
                <a:gridCol w="4248151">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3 : 1 ـ 18 )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رسالةً ثانيةً أكتُبُها إليكُم يا أحبائي، التي فيها أُنهض بالتَّذكرة ذهنكُمُ النَّقيَّ، لتذكُرُوا الأقوال التي قالها سابقاً الأنبياءُ القدِّيسُون،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Pierre 3:1 -18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amis, c'est déjà la seconde lettre que je vous écris; dans ces deux lettres je fais appel à vos souvenirs pour stimuler en vous la juste manière de penser: 2 souvenez-vous des paroles dites à l'avance par les saints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Peter 3:1-18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Beloved, I now write to you this second epistle (in both of which I stir up your pure minds by way of reminder), 2 that you may be mindful of the words which were spoken before by the holy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5c</a:t>
            </a:r>
          </a:p>
        </p:txBody>
      </p:sp>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0040" name="Group 24"/>
          <p:cNvGraphicFramePr>
            <a:graphicFrameLocks noGrp="1"/>
          </p:cNvGraphicFramePr>
          <p:nvPr/>
        </p:nvGraphicFramePr>
        <p:xfrm>
          <a:off x="34925" y="44450"/>
          <a:ext cx="9145588" cy="615886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ووصيَّة رسل ربنا ومُخلِّصنا، عالمين هذا أوَّلاً: أنَّهُ سيأتي في آخر الأيَّام قومٌ مُستهزئُون، يسلكون على حسب شهواتهم، قائلين: " أين هو موعدُ مجيئهِ؟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du commandement de vos apôtres, celui du Seigneur et Sauveur. 3 Tout d'abord sachez-le: dans les derniers jours viendront des sceptiques moqueurs menés par leurs passions personnelles qui 4 diront: "Où en est la promesse de son avènement?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of the commandment of us, the apostles of the Lord and Savior, 3 knowing this first: that scoffers will come in the last days, walking according to their own lusts, 4 and saying, Where is the promise of His coming?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069" name="Group 29"/>
          <p:cNvGraphicFramePr>
            <a:graphicFrameLocks noGrp="1"/>
          </p:cNvGraphicFramePr>
          <p:nvPr/>
        </p:nvGraphicFramePr>
        <p:xfrm>
          <a:off x="34925" y="44452"/>
          <a:ext cx="9145588" cy="623030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مُنذ رقد الآباءُ هكذا يبقي الكُلّ كما كان مُنذ بدء الخليقة ". لأنَّ هذا يَخفي عليهم بإرادتهم: أنَّ السَّمَوات كانت مُنذ القديم، والأرض القائمة مِن الماء وفي الماء بكلمة اللَّه</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depuis que les pères sont morts, tout demeure dans le même état qu'au début de la création. 5 En prétendant cela, ils oublient qu'il existait il y a très longtemps des cieux et une terre tirant origine de l'eau et gardant cohésion par l'eau grâce à la Parole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since the fathers fell asleep, all things continue as they were from the beginning of creation. 5 For this they willfully forget: that by the word of God the heavens were of old, and the earth standing out of water and in the water,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2088" name="Group 24"/>
          <p:cNvGraphicFramePr>
            <a:graphicFrameLocks noGrp="1"/>
          </p:cNvGraphicFramePr>
          <p:nvPr/>
        </p:nvGraphicFramePr>
        <p:xfrm>
          <a:off x="34925" y="44450"/>
          <a:ext cx="9145588" cy="59131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وبتلك أغرق في الطوفان العالم الذي كان حينئذٍ فهلك. أمَّا السَّمَواتُ والأرضُ التي هي الآن، فإنها مذخورة بتلك الكلمةِ عينها، ومحفُوظةً للنَّار إلى يوم الدِّين وهلاك النَّاس المُنافقين.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Par les mêmes causes, le monde d'alors périt submergé par l'eau.7 Quant aux cieux et à la terre actuels, la même Parole les tient en réserve pour le feu, les garde pour le jour du jugement et de la perdition des impies.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by which the world that then existed perished, being flooded with water. 7 But the heavens and the earth which are now preserved by the same word, are reserved for fire until the day of judgment and perdition of ungodly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3117" name="Group 29"/>
          <p:cNvGraphicFramePr>
            <a:graphicFrameLocks noGrp="1"/>
          </p:cNvGraphicFramePr>
          <p:nvPr/>
        </p:nvGraphicFramePr>
        <p:xfrm>
          <a:off x="34925" y="44452"/>
          <a:ext cx="9145588" cy="692505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55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أيُّها الأحبَّاء ينبغي أن لا يُخفى عليكُم أمرٌ وهو: أنَّ يوماً واحداً عند الربِّ كألف سنةٍ، وألف سنةٍ كيوم واحدٍ. إن الربِّ لا يُبطئ بوعده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يظن قومٌ أنَّهُ سيتباطىء، لكنَّهُ يتأنَّى عليكُم، وهو لا يُريد أن يهلك أحدٌ،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y a une chose en tout cas, mes amis, que vous ne devez pas oublier: pour le Seigneur un seul jour est comme mille ans et mille  ans comme un jour. 9 Le Seigneur ne tarde pas à tenir sa promesse, alors que certains prétendent qu'il a du retard, mais il fait preuve de patience envers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But, beloved, do not forget this one thing, that with the Lord one day is as a thousand years, and a thousand years as one day. 9 The Lord is not slack concerning His promise, as some count slackness, but is longsuffering toward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3224" name="Group 40"/>
          <p:cNvGraphicFramePr>
            <a:graphicFrameLocks noGrp="1"/>
          </p:cNvGraphicFramePr>
          <p:nvPr/>
        </p:nvGraphicFramePr>
        <p:xfrm>
          <a:off x="34925" y="44450"/>
          <a:ext cx="9145588" cy="5871528"/>
        </p:xfrm>
        <a:graphic>
          <a:graphicData uri="http://schemas.openxmlformats.org/drawingml/2006/table">
            <a:tbl>
              <a:tblPr rtl="1"/>
              <a:tblGrid>
                <a:gridCol w="4592865">
                  <a:extLst>
                    <a:ext uri="{9D8B030D-6E8A-4147-A177-3AD203B41FA5}">
                      <a16:colId xmlns:a16="http://schemas.microsoft.com/office/drawing/2014/main" val="20000"/>
                    </a:ext>
                  </a:extLst>
                </a:gridCol>
                <a:gridCol w="455272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أن يُقبل الجميعُ إلى التَّوبةِ. ولكن سيأتي يوم الربِّ كسارق، الذي فيهِ تزُولُ السَّمَواتُ بضجيج، وتنحلُّ العناصرُ مُحترقةً،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ne voulant pas que quelques-uns périssent mais que tous parviennent à la conversion. 10 Le jour du Seigneur viendra comme un voleur, jour où les cieux disparaîtront à grand fracas, où les éléments embrasés se dissoudront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not willing that any should perish but that all should come to repentance. 10 But the day of the Lord will come as a thief in the night, in which the heavens will pass away with a great noise, and the elements will melt with fervent heat;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4249" name="Group 41"/>
          <p:cNvGraphicFramePr>
            <a:graphicFrameLocks noGrp="1"/>
          </p:cNvGraphicFramePr>
          <p:nvPr/>
        </p:nvGraphicFramePr>
        <p:xfrm>
          <a:off x="34925" y="44450"/>
          <a:ext cx="9145588"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وتحترقُ الأرضُ والمصنُوعاتُ التي فيها.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كانت هذه ستنحل، فأي سيرة مُقدَّسةٍ وتقوى يجب عليكُم أن تتصرفوا فيها؟ مُنتظرين ومستعجلين مجيء يوم ظهور الرب،</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où la terre et ses oeuvres seront mises en jugement. 11 Puisque tout cela doit ainsi se dissoudre, quels hommes devez-vous être! Quelle sainteté de vie! Quel respect de Dieu! 12 Vous qui attendez et qui hâtez la venue du jour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both the earth and the works that are in it will be burned up. 11 Therefore, since all these things will be dissolved, what manner of persons ought you to be in holy conduct and godliness, 12 looking for and hastening the coming of the day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5265" name="Group 33"/>
          <p:cNvGraphicFramePr>
            <a:graphicFrameLocks noGrp="1"/>
          </p:cNvGraphicFramePr>
          <p:nvPr/>
        </p:nvGraphicFramePr>
        <p:xfrm>
          <a:off x="34925" y="44452"/>
          <a:ext cx="9145588" cy="676656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به تحترق السَّمَوات وتنحلُّ العناصر وتضطرم وتذُوب. ولكنَّنا بحسب وعده ننتظرُ سمَوات جديدةً، وأرضاً جديدةً، يسكُنُ فيها البرُّ. لذلك يا أحبائي فيما ننتظر هذه،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jour où les cieux enflammés se dissoudront et où les éléments embrasés se fondront! 13 Nous attendons selon sa promesse des cieux nouveaux et une terre nouvelle où la justice habite. 14 C'est pourquoi, mes amis, dans cette attente,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of which the heavens will be dissolved, being on fire, and the elements will melt with fervent heat? 13 Nevertheless we, according to His promise, look for new heavens and a new earth in which righteousness dwells. 14 Therefore, beloved, looking forward to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6296" name="Group 40"/>
          <p:cNvGraphicFramePr>
            <a:graphicFrameLocks noGrp="1"/>
          </p:cNvGraphicFramePr>
          <p:nvPr/>
        </p:nvGraphicFramePr>
        <p:xfrm>
          <a:off x="34925" y="44452"/>
          <a:ext cx="9145588" cy="676656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فاجتهدُوا أن تُوجدوا لديه في السلام بلا دنس ولا عيبٍ، واحسبُوا أناة ربِّنا خلاصاً، كما كتبَ إليكُم أيضاً أخُونا الحبيبُ بولسُ على حسب الحكمةِ التي آوتها، كما في رسائله كُلِّها أيضاً،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faites effort pour qu'il vous trouve dans la paix, nets et irréprochables. 15  Et dites-vous bien que la longue patience du Seigneur, c'est votre salut! C'est dans ce sens que Paul, notre frère et ami, vous a écrit selon la sagesse qui lui a été donnée. C'est aussi ce qu'il dit dans toutes les lettres où il traite de ces sujets: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 diligent to be found by Him in peace, without spot and blameless; 15 and consider that the longsuffering of our Lord is salvation--as also our beloved brother Paul, according to the wisdom given to him, has written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7305" name="Group 25"/>
          <p:cNvGraphicFramePr>
            <a:graphicFrameLocks noGrp="1"/>
          </p:cNvGraphicFramePr>
          <p:nvPr/>
        </p:nvGraphicFramePr>
        <p:xfrm>
          <a:off x="34925" y="44452"/>
          <a:ext cx="9145588" cy="6010656"/>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مُتكلِّماً فيها عن هذه الأُمُور، التي فيها أشياءُ عسرةُ الفهم، يُحرِّفُها الذين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علم لهُم وغير الثَّابتين، كباقي الكُتُب، التي تسوقهم إلى هلاكهُم. فأنتُم إذاً يا إخوتي، إذ قد سبقتُم فعلمتُم،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s'y trouve des passages difficiles dont les gens ignares et sans formation tordent le sens, comme ils le font aussi des autres Écritures pour leur perdition. 17 Eh bien, mes amis, vous voilà prévenus: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as also in all his epistles, speaking in them of these things, in which are some things hard to understand, which untaught and unstable people twist to their own destruction, as they do also the rest of the Scriptures. 17 You therefore, beloved, since you know this beforehand,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8330" name="Group 26"/>
          <p:cNvGraphicFramePr>
            <a:graphicFrameLocks noGrp="1"/>
          </p:cNvGraphicFramePr>
          <p:nvPr/>
        </p:nvGraphicFramePr>
        <p:xfrm>
          <a:off x="34925" y="44452"/>
          <a:ext cx="9145588" cy="633984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فتحفظوا لئلا تنقادُوا بضلال الجهال، فتسقُطُوا مِن ثباتكُم. وانمُوا في نعمة ومعرفة ربِّنا ومُخلِّصنا يسوع المسيح. الذي لهُ المجدُ الآن وإلى يوم الدَّهر. آمين.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tenez-vous sur vos gardes, ne vous laissez pas entraîner par les impies qui s'égarent et ne vous laissez pas arracher à votre assurance! 18 Mais croissez dans la grâce et la connaissance de notre Seigneur et Sauveur Jésus Christ. A lui soit la gloire dès maintenant et jusqu'au jour de l'éternité. Amen.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beware lest you also fall from your own steadfastness, being led away with the error of the wicked; 18 but grow in the grace and knowledge of our Lord and Savior Jesus Christ. To Him be the glory both now and forever.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41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4314116" name="Picture 4" descr="pointing"/>
          <p:cNvPicPr>
            <a:picLocks noChangeAspect="1" noChangeArrowheads="1"/>
          </p:cNvPicPr>
          <p:nvPr/>
        </p:nvPicPr>
        <p:blipFill>
          <a:blip r:embed="rId2" cstate="print"/>
          <a:srcRect/>
          <a:stretch>
            <a:fillRect/>
          </a:stretch>
        </p:blipFill>
        <p:spPr bwMode="auto">
          <a:xfrm>
            <a:off x="4071934" y="6000768"/>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437188" y="6000768"/>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hlinkClick r:id="" action="ppaction://macro?name=backToPraxis"/>
              </a:rPr>
              <a:t>Continue</a:t>
            </a:r>
            <a:r>
              <a:rPr lang="en-CA" sz="2000" b="1" dirty="0"/>
              <a:t>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14116"/>
                                        </p:tgtEl>
                                        <p:attrNameLst>
                                          <p:attrName>style.visibility</p:attrName>
                                        </p:attrNameLst>
                                      </p:cBhvr>
                                      <p:to>
                                        <p:strVal val="visible"/>
                                      </p:to>
                                    </p:set>
                                    <p:anim calcmode="lin" valueType="num">
                                      <p:cBhvr additive="base">
                                        <p:cTn id="7" dur="500" fill="hold"/>
                                        <p:tgtEl>
                                          <p:spTgt spid="4314116"/>
                                        </p:tgtEl>
                                        <p:attrNameLst>
                                          <p:attrName>ppt_x</p:attrName>
                                        </p:attrNameLst>
                                      </p:cBhvr>
                                      <p:tavLst>
                                        <p:tav tm="0">
                                          <p:val>
                                            <p:strVal val="0-#ppt_w/2"/>
                                          </p:val>
                                        </p:tav>
                                        <p:tav tm="100000">
                                          <p:val>
                                            <p:strVal val="#ppt_x"/>
                                          </p:val>
                                        </p:tav>
                                      </p:tavLst>
                                    </p:anim>
                                    <p:anim calcmode="lin" valueType="num">
                                      <p:cBhvr additive="base">
                                        <p:cTn id="8" dur="500" fill="hold"/>
                                        <p:tgtEl>
                                          <p:spTgt spid="43141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5138"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43151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31514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315141" name="Picture 5" descr="St Peter the Apostle"/>
          <p:cNvPicPr>
            <a:picLocks noChangeAspect="1" noChangeArrowheads="1"/>
          </p:cNvPicPr>
          <p:nvPr/>
        </p:nvPicPr>
        <p:blipFill>
          <a:blip r:embed="rId4" cstate="print"/>
          <a:srcRect/>
          <a:stretch>
            <a:fillRect/>
          </a:stretch>
        </p:blipFill>
        <p:spPr bwMode="auto">
          <a:xfrm>
            <a:off x="1371601" y="4572000"/>
            <a:ext cx="1401763" cy="1828800"/>
          </a:xfrm>
          <a:prstGeom prst="rect">
            <a:avLst/>
          </a:prstGeom>
          <a:noFill/>
        </p:spPr>
      </p:pic>
    </p:spTree>
  </p:cSld>
  <p:clrMapOvr>
    <a:masterClrMapping/>
  </p:clrMapOvr>
  <p:transition/>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7220" name="Group 36"/>
          <p:cNvGraphicFramePr>
            <a:graphicFrameLocks noGrp="1"/>
          </p:cNvGraphicFramePr>
          <p:nvPr/>
        </p:nvGraphicFramePr>
        <p:xfrm>
          <a:off x="34925" y="44450"/>
          <a:ext cx="9145588" cy="688848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24:1-23</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أيُّها المَلكُ أغريباسُ لم أكُن مُعانداً للرُّؤيا السَّماويَّة، بل بشرت أوَّلاً الذين في دمشق، وأُورُشليم وأرض اليهوديَّة كُلها، ثُمَّ الأُمم،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0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26:19 -  27:1-8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Dès lors, roi Agrippa, je n'ai pas résisté à cette vision céleste.20 Bien au contraire, aux gens de Damas d'abord, et de Jérusalem, dans tout le territoire de la Judée, puis aux nations païennes, j'ai annoncé qu'ils avaient à se convertir et à retourner vers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26:19-27:8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King Agrippa, I was not disobedient to the heavenly vision, 20 but declared first to those in Damascus and in Jerusalem, and throughout all the region of Judea, and then to the Gentiles, that they should repent, turn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5a</a:t>
            </a:r>
          </a:p>
        </p:txBody>
      </p:sp>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8245" name="Group 37"/>
          <p:cNvGraphicFramePr>
            <a:graphicFrameLocks noGrp="1"/>
          </p:cNvGraphicFramePr>
          <p:nvPr/>
        </p:nvGraphicFramePr>
        <p:xfrm>
          <a:off x="34925" y="44452"/>
          <a:ext cx="9145588" cy="6049963"/>
        </p:xfrm>
        <a:graphic>
          <a:graphicData uri="http://schemas.openxmlformats.org/drawingml/2006/table">
            <a:tbl>
              <a:tblPr rtl="1"/>
              <a:tblGrid>
                <a:gridCol w="5405885">
                  <a:extLst>
                    <a:ext uri="{9D8B030D-6E8A-4147-A177-3AD203B41FA5}">
                      <a16:colId xmlns:a16="http://schemas.microsoft.com/office/drawing/2014/main" val="20000"/>
                    </a:ext>
                  </a:extLst>
                </a:gridCol>
                <a:gridCol w="373970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أيضاً بأن يتُوبُوا ويرجعُوا إلى اللَّهِ عاملين أعمالاً تليقُ بالتَّوبة. ولذلك امسكني اليهودُ في الهيكل وحاولوا أن يضعوا أيديهم عليَّ.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vivant d'une manière qui réponde à cette conversion. 21 C'est la raison pour laquelle des Juifs m'ont appréhendé, alors que je me trouvais dans le temple, essayant d'en finir avec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do works befitting repentance. 21 For these reasons the Jews seized me in the temple and tried to kill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1634" name="Group 18"/>
          <p:cNvGraphicFramePr>
            <a:graphicFrameLocks noGrp="1"/>
          </p:cNvGraphicFramePr>
          <p:nvPr/>
        </p:nvGraphicFramePr>
        <p:xfrm>
          <a:off x="34925" y="44452"/>
          <a:ext cx="9145588" cy="658558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لكني حصلتُ على عون مِن اللَّـهِ، وقفت إلى هذا اليوم، شاهداً للصَّغير والكبير. ولم أقُل شيئاً غير ما قالهُ الأنبياءُ ومُوسى أنَّهُ عتيدٌ أن يكُون: مِن أن المسيح سيتألم، ويكُون أوَّل قيامةِ الأموات،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Fort de la protection de Dieu, jusqu'à ce jour, je continue donc à rendre témoignage devant petits et grands; les prophètes et Moïse ont prédit ce qui devait arriver 23 et je ne dis rien de plus: le Christ a souffert et lui, le premier à ressusciter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having obtained help from God, to this day I stand, witnessing both to small and great, saying no other things than those which the prophets and Moses said would come-- 23 that the Christ would suffer, that He would be the first to rise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9278" name="Group 46"/>
          <p:cNvGraphicFramePr>
            <a:graphicFrameLocks noGrp="1"/>
          </p:cNvGraphicFramePr>
          <p:nvPr/>
        </p:nvGraphicFramePr>
        <p:xfrm>
          <a:off x="34925" y="11589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مُزمعاً أن يُبشر بنُور للشَّعب وللأُمم.فلمَّا قال هذا، قال فستوسُ بصوت عظيم: " قد جُننت يا بولس! الكُتُبُ الكثيرةُ تُحوِّلُك إلى الجُنُون! ". فقال: " إنِّي لستُ بمجنون أيُّها العزيزُ فستوسُ،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doit annoncer la lumière au Peuple et aux nations païennes. 24 Paul en était là de sa défense quand Festus intervint en haussant la voix: "Tu es fou, Paul! Avec tout ton savoir tu tournes à la folie!" 25 Mais Paul reprit: "Je ne suis pas fou, excellent Festus,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would proclaim light to the Jewish people and to the Gentiles. 24 Now as he thus made his defense, Festus said with a loud voice, Paul, you are beside yourself! Much learning is driving you mad! 25 But he said, I am not mad, most noble Festus,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0281" name="Group 25"/>
          <p:cNvGraphicFramePr>
            <a:graphicFrameLocks noGrp="1"/>
          </p:cNvGraphicFramePr>
          <p:nvPr/>
        </p:nvGraphicFramePr>
        <p:xfrm>
          <a:off x="34925" y="115888"/>
          <a:ext cx="9145588" cy="644271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أنطق بأقوال الحقِّ والحكمة. والمَلك الذي أنا بين يديهِ أتكلم بجرأة هو عارف بهذه الأُمُور، ولا أظن أن يَخفي عليهِ شيءٌ مِنها، لأنَّ ذلك لم يحدث في زاويةٍ. هل تُؤمن بالأنبياء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fais entendre le langage de la vérité et du bon sens. 26 Le roi, à qui je m'adresse en toute assurance, est assurément au courant de ces choses et j'ai toutes les raisons de le penser, rien ne lui en échappe; car ce n'est pas dans un coin perdu que ces événements se sont passés.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speak the words of truth and reason. 26 For the king, before whom I also speak freely, knows these things; for I am convinced that none of these things escapes his attention, since this thing was not done in a corner.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9362" name="Group 34"/>
          <p:cNvGraphicFramePr>
            <a:graphicFrameLocks noGrp="1"/>
          </p:cNvGraphicFramePr>
          <p:nvPr/>
        </p:nvGraphicFramePr>
        <p:xfrm>
          <a:off x="34925" y="115888"/>
          <a:ext cx="9145588" cy="547370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المَلك أغريباس؟ أنا أعلمُ أنَّك تُؤمنُ بهم ". فقال أغريباسُ لبولس: " إنك بقليل تُقنعُني أن أصيرَ مسيحياً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Tu crois aux prophètes, roi Agrippa? Je suis sûr que tu y crois." 28 Agrippa dit alors à Paul: "Il te faut peu, d'après ton raisonnement, pour faire de moi un chrétien!" - "Affaire de peu, oui, mais grande affaire aussi,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King Agrippa, do you believe the prophets? I know that you do believe. 28 Then Agrippa said to Paul, You almost persuade me to become a Christian.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2655" name="Group 15"/>
          <p:cNvGraphicFramePr>
            <a:graphicFrameLocks noGrp="1"/>
          </p:cNvGraphicFramePr>
          <p:nvPr/>
        </p:nvGraphicFramePr>
        <p:xfrm>
          <a:off x="34925" y="115888"/>
          <a:ext cx="9145588" cy="547370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بولسُ: " كُنتُ أُصلِّي للَّهِ أنَّهُ بقليل وبكثير، ليس أنت فقط، بل أيضاً جميعُ الذين يسمعُونني اليوم، يصيرُون هكذا كما أنا، ما خلا هذه القُيُود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reprit Paul, et plaise à Dieu que non seulement toi mais aussi tous ceux qui m'écoutent aujourd'hui, vous deveniez exactement ce que je suis... sans les chaînes que je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And Paul said, I would to God that not only you, but also all who hear me today, might become both almost and altogether such as I am, except for these chains.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0376" name="Group 24"/>
          <p:cNvGraphicFramePr>
            <a:graphicFrameLocks noGrp="1"/>
          </p:cNvGraphicFramePr>
          <p:nvPr/>
        </p:nvGraphicFramePr>
        <p:xfrm>
          <a:off x="34925" y="115890"/>
          <a:ext cx="9145588" cy="558927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فنهض المَلك والوالي وبَرنيكي والجالسُون معهُم، وفيما هُم مُنصرفون تحادثوا فيما بينهُم قائلين: " إنَّ هذا الرَّجُل لم يصنع شيئاً يستوجب الموت أو القُيُود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Le roi se leva, ainsi que le gouverneur, Bérénice et ceux qui siégeaient avec eux. En se retirant, ils eurent un entretien: "Cet homme, disaient-ils, ne fait rien qui mérite la mort ou les chaînes."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When he had said these things, the king stood up, as well as the governor and Bernice and those who sat with them; 31 and when they had gone aside, they talked among themselves, saying, This man is doing nothing deserving of death or chains.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1402" name="Group 26"/>
          <p:cNvGraphicFramePr>
            <a:graphicFrameLocks noGrp="1"/>
          </p:cNvGraphicFramePr>
          <p:nvPr/>
        </p:nvGraphicFramePr>
        <p:xfrm>
          <a:off x="34925" y="115890"/>
          <a:ext cx="9145588" cy="652805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أغريباسُ لفستُوس: " كان يُمكنُ أن يُطلق هذا الرَّجُل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لو لم يكُن قد رفع دعواهُ إلى قيصر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حُكم أن نُقلع إلى إيطاليا، سلَّمُوا بولسَ وقوماً آخرين مُقيدين إلى قائد مئةٍ اسمهُ يوليوسُ مِن فرقةِ سبسطية.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Agrippa confia à Festus: "Cet homme aurait pu être relâché s'il n'en avait pas appelé à l'empereur. 1 Quand notre embarquement pour l'Italie a été décidé, on a remis Paul et d'autres prisonniers à un centurion nommé Julius, de la Cohorte Augusta.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Then Agrippa said to Festus, This man might have been set free if he had not appealed to Caesar.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27:1 And when it was decided that we should sail to Italy, they delivered Paul and some other prisoners to one named Julius, a centurion of the Augustan Regiment.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2430" name="Group 30"/>
          <p:cNvGraphicFramePr>
            <a:graphicFrameLocks noGrp="1"/>
          </p:cNvGraphicFramePr>
          <p:nvPr/>
        </p:nvGraphicFramePr>
        <p:xfrm>
          <a:off x="34925" y="115888"/>
          <a:ext cx="9145588" cy="525780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فركبنا سفينةٍ أدراميتينيَّةٍ، وأقلعنا مُزمعين أن نُسافر مارِّين بالمواضع التي في أسيَّا. وكان معنا أرسترخُسُ المكدوني مِن تسالُونيكي.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Nous sommes alors montés à bord d'un bateau d'Adramyttium en partance pour les côtes d'Asie et nous avons pris la mer. Il y avait avec nous Aristarque, un Macédonien de Thessalonique.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entering a ship of Adramyttium, we put to sea, meaning to sail along the coasts of Asia. Aristarchus, a Macedonian of Thessalonica, was with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3679" name="Group 15"/>
          <p:cNvGraphicFramePr>
            <a:graphicFrameLocks noGrp="1"/>
          </p:cNvGraphicFramePr>
          <p:nvPr/>
        </p:nvGraphicFramePr>
        <p:xfrm>
          <a:off x="34925" y="115888"/>
          <a:ext cx="9145588" cy="525780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اليوم الآخر وصلنا إلى صيدا، فعاملَ يوليوسُ بولسَ برِّفق، وأذن لهُ أن يذهب إلى أصدقائهِ ليحصُل على عنايةٍ منهُم.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Le lendemain, à l'occasion  d'une escale à Sidon, Julius, qui traitait Paul avec humanité, lui a permis d'aller trouver ses amis et de profiter de leur accueil.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the next day we landed at Sidon. And Julius treated Paul kindly and gave him liberty to go to his friends and receive care.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3448" name="Group 24"/>
          <p:cNvGraphicFramePr>
            <a:graphicFrameLocks noGrp="1"/>
          </p:cNvGraphicFramePr>
          <p:nvPr/>
        </p:nvGraphicFramePr>
        <p:xfrm>
          <a:off x="34925" y="115890"/>
          <a:ext cx="9145588" cy="558927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أقلعنا مِن هُناك سافرنا مِن جهة قُبرُس، لأنَّ الرِّياح كانت مُضادَّةً لنا. وإذ أقلعنا في اللجة التي قبالة كيليكيَّة وبمفيليَّة، أتينا إلى لسترة التي لكيليكيَّة.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De là, reprenant la mer, nous avons fait route sous Chypre, car les vents nous étaient contraires. 5 Ce fut alors la traversée de la mer qui borde la Cilicie et la Pamphylie et nous avons débarqué à Myre, en Lycie.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When we had put to sea from there, we sailed under the shelter of Cyprus, because the winds were contrary. 5 And when we had sailed over the sea which is off Cilicia and Pamphylia, we came to Myra, a city of Lycia.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4473" name="Group 25"/>
          <p:cNvGraphicFramePr>
            <a:graphicFrameLocks noGrp="1"/>
          </p:cNvGraphicFramePr>
          <p:nvPr/>
        </p:nvGraphicFramePr>
        <p:xfrm>
          <a:off x="34925" y="115888"/>
          <a:ext cx="9145588"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وهناك وجَد قائدُ المئةِ سفينةً مِن الإسكندريَّة سائرة إلى إيطاليا فأصعدنا إليها. فسرنا سيراً بطيئاً أيَّاماً كثيرةً، وبالجهد بلغنا قبالة كنيدُس، لأنَّ الرِّيحُ كانت تمنعنا، فسرنا إلى كريت مُقابل سلمُونة.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Le centurion,  trouvant là un bateau d'Alexandrie en route vers l'Italie, nous y a fait embarquer. 7 Durant quelques jours notre navigation a été ralentie et c'est à grand-peine que nous sommes arrivés à la hauteur de Cnide. Comme le vent nous contrariait, nous sommes passés sous la Crète, vers le cap Salmonè</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 the centurion found an Alexandrian ship sailing to Italy, and he put us on board. 7 When we had sailed slowly many days, and arrived with difficulty off Cnidus, the wind not permitting us to proceed, we sailed under the shelter of Crete off Salmone.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5489" name="Group 17"/>
          <p:cNvGraphicFramePr>
            <a:graphicFrameLocks noGrp="1"/>
          </p:cNvGraphicFramePr>
          <p:nvPr/>
        </p:nvGraphicFramePr>
        <p:xfrm>
          <a:off x="34926" y="115888"/>
          <a:ext cx="9074150" cy="547370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تجاوزناها بالجهدِ جئنا إلى موضع يُسمى " المواني الحسنةُ " التي بقُربها لاسية.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après l'avoir doublé de justesse, nous sommes arrivés à un endroit appelé "Beaux Ports", près de la ville de Lasaïa.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Passing it with difficulty, we came to a place called Fair Havens, near the city of Lasea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282" name="Rectangle 2"/>
          <p:cNvSpPr>
            <a:spLocks noChangeArrowheads="1"/>
          </p:cNvSpPr>
          <p:nvPr/>
        </p:nvSpPr>
        <p:spPr bwMode="auto">
          <a:xfrm>
            <a:off x="250826" y="508002"/>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2306" name="Rectangle 2"/>
          <p:cNvSpPr>
            <a:spLocks noGrp="1" noChangeArrowheads="1"/>
          </p:cNvSpPr>
          <p:nvPr>
            <p:ph type="title"/>
          </p:nvPr>
        </p:nvSpPr>
        <p:spPr>
          <a:xfrm>
            <a:off x="468313" y="981077"/>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4322308" name="Picture 4" descr="pointing"/>
          <p:cNvPicPr>
            <a:picLocks noChangeAspect="1" noChangeArrowheads="1"/>
          </p:cNvPicPr>
          <p:nvPr/>
        </p:nvPicPr>
        <p:blipFill>
          <a:blip r:embed="rId2" cstate="print"/>
          <a:srcRect/>
          <a:stretch>
            <a:fillRect/>
          </a:stretch>
        </p:blipFill>
        <p:spPr bwMode="auto">
          <a:xfrm>
            <a:off x="2786050" y="6000768"/>
            <a:ext cx="1238250" cy="628650"/>
          </a:xfrm>
          <a:prstGeom prst="rect">
            <a:avLst/>
          </a:prstGeom>
          <a:noFill/>
        </p:spPr>
      </p:pic>
      <p:sp>
        <p:nvSpPr>
          <p:cNvPr id="5"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22308"/>
                                        </p:tgtEl>
                                        <p:attrNameLst>
                                          <p:attrName>style.visibility</p:attrName>
                                        </p:attrNameLst>
                                      </p:cBhvr>
                                      <p:to>
                                        <p:strVal val="visible"/>
                                      </p:to>
                                    </p:set>
                                    <p:anim calcmode="lin" valueType="num">
                                      <p:cBhvr additive="base">
                                        <p:cTn id="7" dur="500" fill="hold"/>
                                        <p:tgtEl>
                                          <p:spTgt spid="4322308"/>
                                        </p:tgtEl>
                                        <p:attrNameLst>
                                          <p:attrName>ppt_x</p:attrName>
                                        </p:attrNameLst>
                                      </p:cBhvr>
                                      <p:tavLst>
                                        <p:tav tm="0">
                                          <p:val>
                                            <p:strVal val="0-#ppt_w/2"/>
                                          </p:val>
                                        </p:tav>
                                        <p:tav tm="100000">
                                          <p:val>
                                            <p:strVal val="#ppt_x"/>
                                          </p:val>
                                        </p:tav>
                                      </p:tavLst>
                                    </p:anim>
                                    <p:anim calcmode="lin" valueType="num">
                                      <p:cBhvr additive="base">
                                        <p:cTn id="8" dur="500" fill="hold"/>
                                        <p:tgtEl>
                                          <p:spTgt spid="432230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3330" name="Rectangle 2"/>
          <p:cNvSpPr>
            <a:spLocks noChangeArrowheads="1"/>
          </p:cNvSpPr>
          <p:nvPr/>
        </p:nvSpPr>
        <p:spPr bwMode="auto">
          <a:xfrm>
            <a:off x="755651" y="1557339"/>
            <a:ext cx="7920038" cy="4154984"/>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4382" name="Group 30"/>
          <p:cNvGraphicFramePr>
            <a:graphicFrameLocks noGrp="1"/>
          </p:cNvGraphicFramePr>
          <p:nvPr/>
        </p:nvGraphicFramePr>
        <p:xfrm>
          <a:off x="34926" y="-26988"/>
          <a:ext cx="9074150" cy="661041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33:5-6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يُحبُّ الرَّحمة والحُكم، امتلأَت الأرضُ مِن رَحمةِ الرَّبِّ. بكلمةِ الرَّبِّ تشددت السَّمَواتُ، وبرُّوح فيهِ كُلُّ قُواتها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33:5-6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aime la justice et l'équité; la terre est remplie de la fidélité du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Par sa parole, le Seigneur a fait les cieux et toute leur armée, par le souffle de sa bouche,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33:5-6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He loves righteousness and justice; The earth is full of the goodness of the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By the word of the Lord the heavens were made, And all the host of them by the breath of His mouth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5pg</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5404" name="Group 28"/>
          <p:cNvGraphicFramePr>
            <a:graphicFrameLocks noGrp="1"/>
          </p:cNvGraphicFramePr>
          <p:nvPr/>
        </p:nvGraphicFramePr>
        <p:xfrm>
          <a:off x="-36514" y="44450"/>
          <a:ext cx="9037670" cy="6328474"/>
        </p:xfrm>
        <a:graphic>
          <a:graphicData uri="http://schemas.openxmlformats.org/drawingml/2006/table">
            <a:tbl>
              <a:tblPr rtl="1"/>
              <a:tblGrid>
                <a:gridCol w="4448787">
                  <a:extLst>
                    <a:ext uri="{9D8B030D-6E8A-4147-A177-3AD203B41FA5}">
                      <a16:colId xmlns:a16="http://schemas.microsoft.com/office/drawing/2014/main" val="20000"/>
                    </a:ext>
                  </a:extLst>
                </a:gridCol>
                <a:gridCol w="458888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dirty="0">
                          <a:ln>
                            <a:noFill/>
                          </a:ln>
                          <a:solidFill>
                            <a:srgbClr val="FF9933"/>
                          </a:solidFill>
                          <a:effectLst/>
                          <a:latin typeface="Arial" charset="0"/>
                          <a:cs typeface="Arial" charset="0"/>
                        </a:rPr>
                        <a:t> يوحنا ( 5 : 1 ـ 18 )</a:t>
                      </a:r>
                      <a:endParaRPr kumimoji="0" lang="en-CA" sz="28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وبَعْدَ هذا كَانَ عيد اليهود، فصَعِدَ يسوعُ إلى أُورُشليمَ. وكان في أورشليمَ عندَ ( باب ) الضَّأنِ بِركَةٌ تُسمَّى بالعبرانيَّةِ " بيتُ صيدا " لها خمسةُ أروقةٍ.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Jean 5:1-18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Après cela et à l'occasion d'une fête juive, Jésus monta à Jérusalem. Or il existe à Jérusalem, 2 près de la porte des Brebis, une piscine qui s'appelle en hébreu </a:t>
                      </a:r>
                      <a:r>
                        <a:rPr kumimoji="0" lang="fr-FR" sz="2800" b="0" i="0" u="none" strike="noStrike" cap="none" normalizeH="0" baseline="0" dirty="0" err="1">
                          <a:ln>
                            <a:noFill/>
                          </a:ln>
                          <a:solidFill>
                            <a:schemeClr val="bg1"/>
                          </a:solidFill>
                          <a:effectLst/>
                          <a:latin typeface="Arial" charset="0"/>
                          <a:cs typeface="Arial" charset="0"/>
                        </a:rPr>
                        <a:t>Bethzatha</a:t>
                      </a:r>
                      <a:r>
                        <a:rPr kumimoji="0" lang="fr-FR" sz="28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John 5:1-18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5:1 After this there was a feast of the Jews, and Jesus went up to Jerusalem. 2 Now there is in Jerusalem by the Sheep Gate a pool, which is called in Hebrew, Bethesda, having five porches.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5g</a:t>
            </a:r>
          </a:p>
        </p:txBody>
      </p:sp>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6425" name="Group 25"/>
          <p:cNvGraphicFramePr>
            <a:graphicFrameLocks noGrp="1"/>
          </p:cNvGraphicFramePr>
          <p:nvPr/>
        </p:nvGraphicFramePr>
        <p:xfrm>
          <a:off x="34926" y="44450"/>
          <a:ext cx="9074150" cy="5804218"/>
        </p:xfrm>
        <a:graphic>
          <a:graphicData uri="http://schemas.openxmlformats.org/drawingml/2006/table">
            <a:tbl>
              <a:tblPr rtl="1"/>
              <a:tblGrid>
                <a:gridCol w="4492400">
                  <a:extLst>
                    <a:ext uri="{9D8B030D-6E8A-4147-A177-3AD203B41FA5}">
                      <a16:colId xmlns:a16="http://schemas.microsoft.com/office/drawing/2014/main" val="20000"/>
                    </a:ext>
                  </a:extLst>
                </a:gridCol>
                <a:gridCol w="45817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وفي هذه كانَ مطروحاً جموع من المرضَى عُمي وعُرج ويابسون، وكانوا يتوقَّعونَ تحريك الماءِ. وكانَ ملاك ينزل كل أوان في البِركَةِ ويحرِّكُ الماءَ.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3 Elle possède cinq portiques, sous lesquels gisaient une foule de malades, aveugles, boiteux, impotents. 4 car un ange descendait périodiquement dans la piscine et agitait l’eau, </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In these lay a great multitude of sick people, blind, lame, paralyzed, waiting for the moving of the water. 4 For an angel went down at a certain time into the pool and stirred up the water;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6425" name="Group 25"/>
          <p:cNvGraphicFramePr>
            <a:graphicFrameLocks noGrp="1"/>
          </p:cNvGraphicFramePr>
          <p:nvPr/>
        </p:nvGraphicFramePr>
        <p:xfrm>
          <a:off x="34926" y="44450"/>
          <a:ext cx="9074150" cy="5689601"/>
        </p:xfrm>
        <a:graphic>
          <a:graphicData uri="http://schemas.openxmlformats.org/drawingml/2006/table">
            <a:tbl>
              <a:tblPr rtl="1"/>
              <a:tblGrid>
                <a:gridCol w="4684486">
                  <a:extLst>
                    <a:ext uri="{9D8B030D-6E8A-4147-A177-3AD203B41FA5}">
                      <a16:colId xmlns:a16="http://schemas.microsoft.com/office/drawing/2014/main" val="20000"/>
                    </a:ext>
                  </a:extLst>
                </a:gridCol>
                <a:gridCol w="4389664">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وكلُّ مَن ينزلُ أولاً بعد تحريكِ الماءِ يبرأُ مِن كلِّ مرضٍ بهِ. وكانَ هُنَاكَ رجلٌ قد قضى ثمانٍ وثلاثينَ سنةً في مرضهِ.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et celui qui y descendait le premier après que l’eau avait été agitée, était guéri, quelle qu’ait été sa maladie. 5 Il y avait là un homme infirme depuis trente-huit ans. </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then whoever stepped in first, after the stirring of the water, was made well of whatever disease he had. 5 Now a certain man was there who had an infirmity thirty-eight years.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6533" name="Group 37"/>
          <p:cNvGraphicFramePr>
            <a:graphicFrameLocks noGrp="1"/>
          </p:cNvGraphicFramePr>
          <p:nvPr/>
        </p:nvGraphicFramePr>
        <p:xfrm>
          <a:off x="34926" y="44452"/>
          <a:ext cx="9074150" cy="61214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فلمَّا رآى يسوع هذا مُضطجعاً، وعَلِمَ أنَّهُ قضى زماناً كثيراً، قالَ لهُ: " أتُريدُ أنْ تبرأَ؟ " أجابهُ المريضُ وقال: " يا سيِّدُ، ليس لي إنسانٌ حتى إذا تحرَّكَ الماءُ يُلقيني في البِركَةِ.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Jésus le vit couché et, apprenant qu'il était dans cet état depuis longtemps déjà, lui dit: "Veux-tu guérir?" 7 L'infirme lui répondit: "Seigneur, je n'ai personne pour me plonger dans la piscine au moment où l'eau commence à s'agiter; </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When Jesus saw him lying there, and knew that he already had been in that condition a long time, He said to him, Do you want to be made well? 7 The sick man answered Him, Sir, I have no man to put me into the pool when the water is stirred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7456" name="Group 32"/>
          <p:cNvGraphicFramePr>
            <a:graphicFrameLocks noGrp="1"/>
          </p:cNvGraphicFramePr>
          <p:nvPr/>
        </p:nvGraphicFramePr>
        <p:xfrm>
          <a:off x="34926" y="44452"/>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أنا آتٍ، ينزلُ قُدَّامي آخَرُ ". قالَ لهُ يسـوعُ: " قُم. احمِلْ سريرَكَ وامشِ ". فللوقت برأ الإنسان وحملَ سريرهُ ومشَى وكان ذلكَ اليوم سبتاً.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 temps d'y aller, un autre descend avant moi." 8 Jésus lui dit: "Lève-toi, prends ton grabat et marche." 9 Et aussitôt l'homme fut guéri; il prit son grabat, il marchait. Or, ce jour-là était un jour de sabbat. </a:t>
                      </a:r>
                      <a:endParaRPr kumimoji="0" lang="ar-EG" sz="20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while I am coming, another steps down before me. 8 Jesus said to him, Rise, take up your bed and walk. 9 And immediately the man was made well, took up his bed, and walked. And that day was the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8469" name="Group 21"/>
          <p:cNvGraphicFramePr>
            <a:graphicFrameLocks noGrp="1"/>
          </p:cNvGraphicFramePr>
          <p:nvPr/>
        </p:nvGraphicFramePr>
        <p:xfrm>
          <a:off x="34926" y="44452"/>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اليهودُ للذي شُفي: " إنَّهُ سبتٌ! لا يحلُّ لكَ أن تحمِلَ سريرَكَ ". فقال لهم: " إنَّ الذي أبرأني هو الذي قال لي: احمِل سريرَكَ وامشِ ". فسألوهُ: " مَن هو الإنسانُ الذي قال لكَ: احمِل سريرَكَ وامشِ؟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les Juifs dirent à celui qui venait d'être guéri: "C'est le sabbat, il ne t'est pas permis de porter ton grabat." 11 Mais il leur répliqua: "Celui qui m'a rendu la santé, c'est lui qui m'a dit: "Prends ton grabat et marche.12 Ils l'interrogèrent: "Qui est cet homme qui t'a dit: "Prends ton grabat et marche?"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Jews therefore said to him who was cured, It is the Sabbath; it is not lawful for you to carry your bed. 11 He answered them, He who made me well said to me, `Take up your bed and walk.' 12 Then they asked him, Who is the Man who said to you, `Take up your bed and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7548" name="Group 28"/>
          <p:cNvGraphicFramePr>
            <a:graphicFrameLocks noGrp="1"/>
          </p:cNvGraphicFramePr>
          <p:nvPr/>
        </p:nvGraphicFramePr>
        <p:xfrm>
          <a:off x="34926" y="44452"/>
          <a:ext cx="907415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الذي شُفيَ فلم يكن يعلمُ مَن هو، لأنَّ يسوع كان قد خرجَ، إذ كان في ذلكَ الموضِع جمعٌ. وبعدَ هذا وجدهُ يسوعُ في الهيكلِ فقال لهُ: " ها قد بَرِئْتَ، فلا تُخطئ بعد، لئلاَّ يكونَ لكَ شراً أكثر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Mais celui qui avait été guéri ne savait pas qui c'était, car Jésus s'était éloigné de la foule qui se trouvait en ce lieu. 14 Plus tard, Jésus le retrouve dans le temple et lui dit: "Te voilà bien portant: ne pèche plus de peur qu'il ne t'arrive pire encore!"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the one who was healed did not know who it was, for Jesus had withdrawn, a multitude being in that place. 14 Afterward Jesus found him in the temple, and said to him, See, you have been made well. Sin no more, lest a worse thing come upon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8568" name="Group 24"/>
          <p:cNvGraphicFramePr>
            <a:graphicFrameLocks noGrp="1"/>
          </p:cNvGraphicFramePr>
          <p:nvPr/>
        </p:nvGraphicFramePr>
        <p:xfrm>
          <a:off x="34926" y="44450"/>
          <a:ext cx="9074150" cy="5689601"/>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فذهب الإنسان وقالَ لليهودِ: أنَّ يسوعَ هو الذي أبرأني. فمِن أجل هذا كانَ اليهودُ يضطهدونَ يسوعَ، لأنَّهُ كان يصنع هذا في السبتِ.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L'homme alla raconter aux Juifs que c'était Jésus qui l'avait guéri. 16 Dès lors, les Juifs s'en prirent à Jésus qui avait fait cela un jour de sabbat.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 man departed and told the Jews that it was Jesus who had made him well. 16 For this reason the Jews persecuted Jesus, and sought to kill Him, because He had done these things on the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9505" name="Group 33"/>
          <p:cNvGraphicFramePr>
            <a:graphicFrameLocks noGrp="1"/>
          </p:cNvGraphicFramePr>
          <p:nvPr/>
        </p:nvGraphicFramePr>
        <p:xfrm>
          <a:off x="34926" y="44450"/>
          <a:ext cx="9074150"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 أبي يعملُ حتَّى الآنَ وأنا أيضاً أعملُ ". فمِن أجلِ هذا كانَ اليهودُ يطلبونَ أنَّ يقتلوهُ، ليس لأنَّهُ يَنقُض السَّبتَ فقط، بلْ لأنَّهُ كانَ يقولُ إنَّ اللَّه أبي، مُساوياً نفسهُ باللَّه.</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Mais Jésus leur répondit: "Mon Père, jusqu'à présent, est à l'oeuvre et moi aussi je suis à l'oeuvre.18 Dès lors, les Juifs n'en cherchaient que davantage à le faire périr car, non seulement il violait le sabbat, mais encore il appelait Dieu son propre Père, se faisant ainsi l'égal de Dieu.</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Jesus answered them, My Father has been working until now, and I have been working. 18 Therefore the Jews sought all the more to kill Him, because He not only broke the Sabbath, but also said that God was His Father, making Himself equal with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35619" name="Picture 3" descr="pointing"/>
          <p:cNvPicPr>
            <a:picLocks noChangeAspect="1" noChangeArrowheads="1"/>
          </p:cNvPicPr>
          <p:nvPr/>
        </p:nvPicPr>
        <p:blipFill>
          <a:blip r:embed="rId2" cstate="print"/>
          <a:srcRect/>
          <a:stretch>
            <a:fillRect/>
          </a:stretch>
        </p:blipFill>
        <p:spPr bwMode="auto">
          <a:xfrm>
            <a:off x="1571604" y="4429132"/>
            <a:ext cx="1238250" cy="628650"/>
          </a:xfrm>
          <a:prstGeom prst="rect">
            <a:avLst/>
          </a:prstGeom>
          <a:noFill/>
        </p:spPr>
      </p:pic>
      <p:sp>
        <p:nvSpPr>
          <p:cNvPr id="4335620" name="Text Box 4"/>
          <p:cNvSpPr txBox="1">
            <a:spLocks noChangeArrowheads="1"/>
          </p:cNvSpPr>
          <p:nvPr/>
        </p:nvSpPr>
        <p:spPr bwMode="auto">
          <a:xfrm>
            <a:off x="900114" y="347665"/>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
        <p:nvSpPr>
          <p:cNvPr id="5"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335619"/>
                                        </p:tgtEl>
                                        <p:attrNameLst>
                                          <p:attrName>style.visibility</p:attrName>
                                        </p:attrNameLst>
                                      </p:cBhvr>
                                      <p:to>
                                        <p:strVal val="visible"/>
                                      </p:to>
                                    </p:set>
                                    <p:anim calcmode="lin" valueType="num">
                                      <p:cBhvr additive="base">
                                        <p:cTn id="7" dur="500" fill="hold"/>
                                        <p:tgtEl>
                                          <p:spTgt spid="4335619"/>
                                        </p:tgtEl>
                                        <p:attrNameLst>
                                          <p:attrName>ppt_x</p:attrName>
                                        </p:attrNameLst>
                                      </p:cBhvr>
                                      <p:tavLst>
                                        <p:tav tm="0">
                                          <p:val>
                                            <p:strVal val="0-#ppt_w/2"/>
                                          </p:val>
                                        </p:tav>
                                        <p:tav tm="100000">
                                          <p:val>
                                            <p:strVal val="#ppt_x"/>
                                          </p:val>
                                        </p:tav>
                                      </p:tavLst>
                                    </p:anim>
                                    <p:anim calcmode="lin" valueType="num">
                                      <p:cBhvr additive="base">
                                        <p:cTn id="8" dur="500" fill="hold"/>
                                        <p:tgtEl>
                                          <p:spTgt spid="43356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0498" name="Rectangle 2"/>
          <p:cNvSpPr>
            <a:spLocks noChangeArrowheads="1"/>
          </p:cNvSpPr>
          <p:nvPr/>
        </p:nvSpPr>
        <p:spPr bwMode="auto">
          <a:xfrm>
            <a:off x="755651" y="1557338"/>
            <a:ext cx="7920038" cy="4832092"/>
          </a:xfrm>
          <a:prstGeom prst="rect">
            <a:avLst/>
          </a:prstGeom>
          <a:noFill/>
          <a:ln w="9525">
            <a:noFill/>
            <a:miter lim="800000"/>
            <a:headEnd/>
            <a:tailEnd/>
          </a:ln>
          <a:effectLst/>
        </p:spPr>
        <p:txBody>
          <a:bodyPr>
            <a:spAutoFit/>
          </a:bodyPr>
          <a:lstStyle/>
          <a:p>
            <a:pPr algn="ctr" rtl="0"/>
            <a:r>
              <a:rPr lang="en-US" sz="4400">
                <a:solidFill>
                  <a:srgbClr val="FF9933"/>
                </a:solidFill>
              </a:rPr>
              <a:t>Evening Psalm and Gospel</a:t>
            </a:r>
            <a:endParaRPr lang="en-CA" sz="4400">
              <a:solidFill>
                <a:srgbClr val="FF9933"/>
              </a:solidFill>
            </a:endParaRPr>
          </a:p>
          <a:p>
            <a:pPr algn="ctr" rtl="0"/>
            <a:endParaRPr lang="en-US" sz="4400">
              <a:solidFill>
                <a:srgbClr val="FF9933"/>
              </a:solidFill>
            </a:endParaRPr>
          </a:p>
          <a:p>
            <a:pPr algn="ctr"/>
            <a:r>
              <a:rPr lang="ar-SA" sz="4400">
                <a:solidFill>
                  <a:srgbClr val="FF9933"/>
                </a:solidFill>
              </a:rPr>
              <a:t>مزمور و أنجيل</a:t>
            </a:r>
            <a:endParaRPr lang="ar-EG" sz="4400">
              <a:solidFill>
                <a:srgbClr val="FF9933"/>
              </a:solidFill>
            </a:endParaRPr>
          </a:p>
          <a:p>
            <a:pPr algn="ctr"/>
            <a:r>
              <a:rPr lang="ar-EG" sz="4400">
                <a:solidFill>
                  <a:srgbClr val="FF9933"/>
                </a:solidFill>
              </a:rPr>
              <a:t>( </a:t>
            </a:r>
            <a:r>
              <a:rPr lang="ar-SA" sz="4400">
                <a:solidFill>
                  <a:srgbClr val="FF9933"/>
                </a:solidFill>
              </a:rPr>
              <a:t>صـلاة المسـاء</a:t>
            </a:r>
            <a:r>
              <a:rPr lang="ar-EG" sz="4400">
                <a:solidFill>
                  <a:srgbClr val="FF9933"/>
                </a:solidFill>
              </a:rPr>
              <a:t> )</a:t>
            </a:r>
          </a:p>
          <a:p>
            <a:pPr algn="ctr"/>
            <a:endParaRPr lang="en-CA" sz="4400">
              <a:solidFill>
                <a:srgbClr val="FF9933"/>
              </a:solidFill>
            </a:endParaRPr>
          </a:p>
          <a:p>
            <a:pPr algn="ctr" rtl="0"/>
            <a:r>
              <a:rPr lang="fr-FR" sz="4400">
                <a:solidFill>
                  <a:srgbClr val="FF9933"/>
                </a:solidFill>
              </a:rPr>
              <a:t>Vêpres </a:t>
            </a:r>
            <a:r>
              <a:rPr lang="fr-CA" sz="4400">
                <a:solidFill>
                  <a:srgbClr val="FF9933"/>
                </a:solidFill>
              </a:rPr>
              <a:t>Psaume et Évangile</a:t>
            </a:r>
          </a:p>
          <a:p>
            <a:pPr algn="ctr" rtl="0"/>
            <a:r>
              <a:rPr lang="fr-CA" sz="4400">
                <a:solidFill>
                  <a:srgbClr val="FF9933"/>
                </a:solidFill>
              </a:rPr>
              <a:t> </a:t>
            </a:r>
          </a:p>
        </p:txBody>
      </p:sp>
    </p:spTree>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1545" name="Group 25"/>
          <p:cNvGraphicFramePr>
            <a:graphicFrameLocks noGrp="1"/>
          </p:cNvGraphicFramePr>
          <p:nvPr/>
        </p:nvGraphicFramePr>
        <p:xfrm>
          <a:off x="34925" y="44452"/>
          <a:ext cx="9145588" cy="6110097"/>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142:1-2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بصَوتي إلى الرَّبِّ هتفت، بِصَوتي إلى الرَّبِّ تَضَرَّعتُ. أسْكُبُ أمَامَهُ تَوَسُّلِي، وحزني قُدَّامهُ أُفرغُ.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142:1-2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pleine voix, je crie vers le Seigneur, à pleine voix, je supplie le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répands devant lui ma plainte, devant lui j'expose ma détresse,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142:1-2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142:1 I cry out to the Lord with my voice; With my voice to the Lord I make my supplication.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pour out my complaint before Him; I declare before Him my trouble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5ep</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2572" name="Group 28"/>
          <p:cNvGraphicFramePr>
            <a:graphicFrameLocks noGrp="1"/>
          </p:cNvGraphicFramePr>
          <p:nvPr/>
        </p:nvGraphicFramePr>
        <p:xfrm>
          <a:off x="34925" y="44450"/>
          <a:ext cx="9145588" cy="66446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9:1-8</a:t>
                      </a:r>
                      <a:r>
                        <a:rPr kumimoji="0" lang="ar-SA"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فركب السَّفينةَ وجاء إلى العبر ودخل مدينتهِ. وإذا مخلعٌ قدموهُ إليه مطرُوحاً على سرير. فلمَّا رأى يسوعُ إيمانُهم قال للمخلع: " ثِقْ يا بُنيَّ. مغفُورةٌ لك خطاياكَ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Mathieu 9:1-8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Jésus monta donc dans la barque, retraversa la mer et vint dans sa ville. 2 Voici qu'on lui amenait un paralysé étendu sur une civière. Voyant leur foi, Jésus dit au paralysé: "Confiance, mon fils, tes péchés sont pardonnés."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9:1-8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So He got into a boat, crossed over, and came to His own city. 2 Then behold, they brought to Him a paralytic lying on a bed. When Jesus saw their faith, He said to the paralytic, Son, be of good cheer; your sins are forgiven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5e</a:t>
            </a:r>
          </a:p>
        </p:txBody>
      </p:sp>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3594" name="Group 26"/>
          <p:cNvGraphicFramePr>
            <a:graphicFrameLocks noGrp="1"/>
          </p:cNvGraphicFramePr>
          <p:nvPr/>
        </p:nvGraphicFramePr>
        <p:xfrm>
          <a:off x="34925" y="44450"/>
          <a:ext cx="9145588" cy="651414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بقومٌ مِن الكتبةِ قالوا في نفوسهم: " إن هذا يُجدِّفُ! ". فاستطلع يسوعُ أفكارهُم، وقال: " لماذا يُخامر الشر قُلُوبكُم؟ أيُّهما أيسرُ، أن يُقال: مغفُورةٌ لك خطاياكَ، أم أن يُقال: قُم وأمش؟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Or, quelques scribes se dirent en eux-mêmes: "Cet homme blasphème!" Voyant leurs réactions, 4 Jésus dit: "Pourquoi réagissez-vous mal en vos coeurs? 5 Qu'y a-t-il donc de plus facile, de dire: "Tes péchés sont pardonnés", ou bien de dire: "Lève-toi et marche"?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at once some of the scribes said within themselves, This Man blasphemes! 4 But Jesus, knowing their thoughts, said, Why do you think evil in your hearts? 5 For which is easier, to say, `Your sins are forgiven you,' or to say, `Arise and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9586" name="Group 18"/>
          <p:cNvGraphicFramePr>
            <a:graphicFrameLocks noGrp="1"/>
          </p:cNvGraphicFramePr>
          <p:nvPr/>
        </p:nvGraphicFramePr>
        <p:xfrm>
          <a:off x="34925" y="44452"/>
          <a:ext cx="9145588" cy="597852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ولكي تعلمُوا أنَّ لابن الإنسان سُلطان على الأرض أن يغفر الخطايا ". حينئذٍ قال للمخلع قُم فاحمل سريرك واذهب إلى بيتكَ! " فقامَ وذهب إلى بيتهِ.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Eh bien! afin que vous sachiez que le Fils de l'homme a sur la terre autorité pour pardonner les péchés, - il dit alors au paralysé: "Lève-toi, prends ta civière et va dans ta maison." 7 L'homme se leva et s'en alla dans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that you may know that the Son of Man has power on earth to forgive sins--then He said to the paralytic, Arise, take up your bed, and go to your house. 7 And he arose and departed to his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4608" name="Group 16"/>
          <p:cNvGraphicFramePr>
            <a:graphicFrameLocks noGrp="1"/>
          </p:cNvGraphicFramePr>
          <p:nvPr/>
        </p:nvGraphicFramePr>
        <p:xfrm>
          <a:off x="34925" y="44450"/>
          <a:ext cx="9145588" cy="568960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الجُمُوعُ ذلك خافوا ومجَّدُوا اللَّهَ الذي أعطى النَّاس سُلطاناً مِثل هذا.</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foules furent saisies de crainte et rendirent gloire à Dieu qui a donné une telle autorité aux hommes.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Now when the multitudes saw it, they marveled and glorified God, who had given such power to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6656" name="Group 16"/>
          <p:cNvGraphicFramePr>
            <a:graphicFrameLocks noGrp="1"/>
          </p:cNvGraphicFramePr>
          <p:nvPr/>
        </p:nvGraphicFramePr>
        <p:xfrm>
          <a:off x="468314" y="404813"/>
          <a:ext cx="8137525" cy="538276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800" b="1" i="0" u="none" strike="noStrike" cap="none" normalizeH="0" baseline="0">
                          <a:ln>
                            <a:noFill/>
                          </a:ln>
                          <a:solidFill>
                            <a:srgbClr val="FF9900"/>
                          </a:solidFill>
                          <a:effectLst/>
                          <a:latin typeface="Arial" charset="0"/>
                          <a:cs typeface="Arial" charset="0"/>
                        </a:rPr>
                        <a:t>Sixth Sunday of the Holy Lent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السادس من الصوم المقدس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Sixième Dimanche Du Jeune Sacre</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7666"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33766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8705" name="Group 17"/>
          <p:cNvGraphicFramePr>
            <a:graphicFrameLocks noGrp="1"/>
          </p:cNvGraphicFramePr>
          <p:nvPr/>
        </p:nvGraphicFramePr>
        <p:xfrm>
          <a:off x="69851" y="0"/>
          <a:ext cx="8859867" cy="6527040"/>
        </p:xfrm>
        <a:graphic>
          <a:graphicData uri="http://schemas.openxmlformats.org/drawingml/2006/table">
            <a:tbl>
              <a:tblPr rtl="1"/>
              <a:tblGrid>
                <a:gridCol w="4533783">
                  <a:extLst>
                    <a:ext uri="{9D8B030D-6E8A-4147-A177-3AD203B41FA5}">
                      <a16:colId xmlns:a16="http://schemas.microsoft.com/office/drawing/2014/main" val="20000"/>
                    </a:ext>
                  </a:extLst>
                </a:gridCol>
                <a:gridCol w="4326084">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17:3, 5</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جَرَّبتَ قَلبي وتَعهدتَني ليلاً، ومحَّصتني بالنَّار فلم تجدُ فيَّ ظُلماً. ثبت خطُواتي في سُبلك فلم تزل قَدَمايَ</a:t>
                      </a:r>
                      <a:r>
                        <a:rPr kumimoji="0" lang="en-US"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17:3,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3 Tu as examiné mon cœur; la nuit, tu as enquêté, Tu m'as soumis à l'épreuve, tu n'as rien trouvé.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5 J'ai marché sur tes traces, mes pieds n'ont pas chancelé,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17:3,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You have tested my heart; You have visited me in the night; You have tried me and have found nothing.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Uphold my steps in Your paths, That my footsteps may not slip.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6pv</a:t>
            </a:r>
          </a:p>
        </p:txBody>
      </p:sp>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9747" name="Group 35"/>
          <p:cNvGraphicFramePr>
            <a:graphicFrameLocks noGrp="1"/>
          </p:cNvGraphicFramePr>
          <p:nvPr/>
        </p:nvGraphicFramePr>
        <p:xfrm>
          <a:off x="34925" y="44450"/>
          <a:ext cx="9145588" cy="6121401"/>
        </p:xfrm>
        <a:graphic>
          <a:graphicData uri="http://schemas.openxmlformats.org/drawingml/2006/table">
            <a:tbl>
              <a:tblPr rtl="1"/>
              <a:tblGrid>
                <a:gridCol w="4740275">
                  <a:extLst>
                    <a:ext uri="{9D8B030D-6E8A-4147-A177-3AD203B41FA5}">
                      <a16:colId xmlns:a16="http://schemas.microsoft.com/office/drawing/2014/main" val="20000"/>
                    </a:ext>
                  </a:extLst>
                </a:gridCol>
                <a:gridCol w="44053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لوقا ( 13 :  22 ـ 35 )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يجتاز في كُلِّ مدينة وقرية يُعلِّمُ وهو سائر إلى أُورُشليم، فقال لهُ واحدٌ: " ياربُّ، أقليلون هُمُ الذين يخلُصُون؟ ". فقال لهُمُ: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13:22-35</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Il passait par villes et villages, enseignant et faisant route vers Jérusalem. 23 Quelqu'un lui dit: "Seigneur, n'y aura-t-il que peu de gens qui seront sauvés?" Il leur dit alors: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Luke 13:22-35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22 And He went through the cities and villages, teaching, and journeying toward Jerusalem. 23 Then one said to Him, Lord, are there few who are saved? And He said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6v</a:t>
            </a:r>
          </a:p>
        </p:txBody>
      </p:sp>
    </p:spTree>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0764" name="Group 28"/>
          <p:cNvGraphicFramePr>
            <a:graphicFrameLocks noGrp="1"/>
          </p:cNvGraphicFramePr>
          <p:nvPr/>
        </p:nvGraphicFramePr>
        <p:xfrm>
          <a:off x="34925" y="44452"/>
          <a:ext cx="9145588" cy="65982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1291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جاهدُوا حتى تدخُلُوا مِن الباب الضَّيِّق، فإنِّي أقول لكُم: إنَّ كثيرينَ سيطلُبُون أن يدخُلُوا ولا يقدرُون فإذا قام ربُّ البيت ليُغلِق الباب، وبدأتُم تقفُون خارجاً وتقرعُون الباب قائلين: ياربُّ، افتح لنا،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"Efforcez-vous d'entrer par la porte étroite, car beaucoup, je vous le dis, chercheront à entrer et ne le pourront pas. 25 Après que le maître de maison se sera levé et aura fermé la porte, quand, restés dehors, vous commencerez à frapper à la porte en disant: "Seigneur, ouvre-nous",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24 Strive to enter through the narrow gate, for many, I say to you, will seek to enter and will not be able. 25 When once the Master of the house has risen up and shut the door, and you begin to stand outside and knock at the door, saying, `Lord, Lord, open for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1785" name="Group 25"/>
          <p:cNvGraphicFramePr>
            <a:graphicFrameLocks noGrp="1"/>
          </p:cNvGraphicFramePr>
          <p:nvPr/>
        </p:nvGraphicFramePr>
        <p:xfrm>
          <a:off x="34925" y="44452"/>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يُجيبُ ويقُولُ لكُم: إني لا أعرفُكُم مِن أين أنتُم! حينئذٍ تبدأون تقولُون: أكلنا قُدَّامك وشربنا، وعلَّمت في شوارعنا. فيقُولُ لكُم: إني لا أعـرفكُم مِـن أين أنتُم!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qu'il vous répondra: "Vous, je ne sais d'où vous êtes", "alors vous vous mettrez à dire: 26 "Nous avons mangé et bu devant toi, et c'est sur nos places que tu as enseigné; 27  et il vous dira: "Je ne sais d'où vous êtes.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 27 But He will say, `I tell you I do not know you, where you are from.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2808" name="Group 24"/>
          <p:cNvGraphicFramePr>
            <a:graphicFrameLocks noGrp="1"/>
          </p:cNvGraphicFramePr>
          <p:nvPr/>
        </p:nvGraphicFramePr>
        <p:xfrm>
          <a:off x="34925" y="44452"/>
          <a:ext cx="9145588"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اذهبوا عنِّي جميعكُم يا فاعلي الظُّلم!. هناك يكونُ البُكاءُ وصريرُ الأسنان، مَتَى رأيتُم إبراهيم وإسحق ويعقوب وجميع الأنبياء في ملكُوت اللَّهِ، وأنتُم تُطرحُون خارجاً.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Éloignez-vous de moi, vous tous qui faites le mal.28 Il y aura les pleurs et les grincements de dents, quand vous verrez Abraham, Isaac et Jacob, ainsi que tous les prophètes dans le Royaume de Dieu, et vous jetés dehors.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Depart from Me, all you workers of iniquity.' 28 There will be weeping and gnashing of teeth, when you see Abraham and Isaac and Jacob and all the prophets in the kingdom of God, and yourselves thrust 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4723" name="Group 35"/>
          <p:cNvGraphicFramePr>
            <a:graphicFrameLocks noGrp="1"/>
          </p:cNvGraphicFramePr>
          <p:nvPr/>
        </p:nvGraphicFramePr>
        <p:xfrm>
          <a:off x="34925" y="44452"/>
          <a:ext cx="9145588"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ويأتُون مِن المشارق والمغارب والشِّمال والجنُوب، فيَتَّكِئُونَ في ملكُوت اللَّهِ. فها إن آخِرينَ يصيرُون أوَّلينَ. وأوَّلُونَ يصيرُون آخِرِينَ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Alors il en viendra du levant et du couchant, du nord et du midi, pour prendre place au festin dans le Royaume de Dieu. 30 Et ainsi, il y a des derniers qui seront premiers et il y a des premiers qui seront derniers.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2590" name="Group 14"/>
          <p:cNvGraphicFramePr>
            <a:graphicFrameLocks noGrp="1"/>
          </p:cNvGraphicFramePr>
          <p:nvPr/>
        </p:nvGraphicFramePr>
        <p:xfrm>
          <a:off x="34925" y="44452"/>
          <a:ext cx="9145588"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جاء إليهِ فرِّيسيُون قائلين لهُ: " اذهب وأخرُج مِن هُنا، فإنَّ هيرودُس يُريدُ أن يقتُلك ". فقال 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A cet instant, quelques Pharisiens s'approchèrent et lui dirent: Va-t-en, pars d'ici, car Hérode veut te faire mourir."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On that very day some Pharisees came, saying to Him, Get out and depart from here, for Herod wants to kill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5743" name="Group 31"/>
          <p:cNvGraphicFramePr>
            <a:graphicFrameLocks noGrp="1"/>
          </p:cNvGraphicFramePr>
          <p:nvPr/>
        </p:nvGraphicFramePr>
        <p:xfrm>
          <a:off x="34925" y="44452"/>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امضُوا وقُولُوا لهذا الثَّعلب: هاأنذا أُخرجُ شياطين، وأتم الشفاء اليوم وغداً، وفي الثَّالث أُكمَّلُ. ولكن ينبغي لي أن أعمل اليوم وغداً وفي الآتي اذهب، فإنَّهُ لا يَهلك نبيُّ خارجاً عن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Il leur dit: "Allez dire à ce renard: Voici, je chasse les démons et j'accomplis des guérisons aujourd'hui et demain, et le troisième jour c'est fini.33 Mais il me faut poursuivre ma route aujourd'hui et demain et le jour suivant, car il n'est pas possible qu'un prophète périsse hors de Jérusalem.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He said to them, Go, tell that fox, `Behold, I cast out demons and perform cures today and tomorrow, and the third day I shall be perfected.' 33 Nevertheless I must journey today, tomorrow, and the day following; for it cannot be that a prophet should perish outside of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6762" name="Group 26"/>
          <p:cNvGraphicFramePr>
            <a:graphicFrameLocks noGrp="1"/>
          </p:cNvGraphicFramePr>
          <p:nvPr/>
        </p:nvGraphicFramePr>
        <p:xfrm>
          <a:off x="34925" y="44452"/>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أُورُشليمَ! يا أُورُشليمُ، يا أُورُشليمُ! يا قاتلةَ الأنبياء وراجمةَ المُرسلينَ إليها، كم مرَّةٍ أردتُ أن أجمعَ بنيكِ مثل الطائر ( يجمعُ فراخهُ ) في عشه تحت جناحيه، ولم تُريدُوا!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"Jérusalem, Jérusalem, toi qui tues les prophètes et lapides ceux qui te sont envoyés, que de fois j'ai voulu rassembler tes enfants comme une poule rassemble sa couvée sous ses ailes, et vous n'avez pas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O Jerusalem, Jerusalem, the one who kills the prophets and stones those who are sent to her! How often I wanted to gather your children together, as a hen gathers her brood under her wings, but you were not willing!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3822" name="Group 14"/>
          <p:cNvGraphicFramePr>
            <a:graphicFrameLocks noGrp="1"/>
          </p:cNvGraphicFramePr>
          <p:nvPr/>
        </p:nvGraphicFramePr>
        <p:xfrm>
          <a:off x="34925" y="44450"/>
          <a:ext cx="8977281" cy="6121401"/>
        </p:xfrm>
        <a:graphic>
          <a:graphicData uri="http://schemas.openxmlformats.org/drawingml/2006/table">
            <a:tbl>
              <a:tblPr rtl="1"/>
              <a:tblGrid>
                <a:gridCol w="4656106">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بيتُكُم يُتركُ لكُم خراباً! وأقُولُ لكُم: إنَّكُم لا ترَونني مُنذُ الآن حتَّى تقُولُوا: مُباركٌ الآتي بِاسم الربِّ! ".</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35 </a:t>
                      </a:r>
                      <a:r>
                        <a:rPr kumimoji="0" lang="fr-FR" sz="2800" b="0" i="0" u="none" strike="noStrike" cap="none" normalizeH="0" baseline="0" dirty="0">
                          <a:ln>
                            <a:noFill/>
                          </a:ln>
                          <a:solidFill>
                            <a:schemeClr val="bg1"/>
                          </a:solidFill>
                          <a:effectLst/>
                          <a:latin typeface="Arial" charset="0"/>
                          <a:cs typeface="Arial" charset="0"/>
                        </a:rPr>
                        <a:t>Eh bien! elle va vous être abandonnée, votre maison. Et je vous le dis, vous ne me verrez plus jusqu'à ce que vienne le temps où vous direz: Béni soit, au nom du Seigneur, Celui qui vient!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35 See! Your house is left to you desolate; and assuredly, I say to you, you shall not see Me until the time comes when you say, `Blessed is He who comes in the name of the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4834"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344835" name="Picture 3" descr="sun_cross"/>
          <p:cNvPicPr>
            <a:picLocks noChangeAspect="1" noChangeArrowheads="1"/>
          </p:cNvPicPr>
          <p:nvPr/>
        </p:nvPicPr>
        <p:blipFill>
          <a:blip r:embed="rId2" cstate="print"/>
          <a:srcRect/>
          <a:stretch>
            <a:fillRect/>
          </a:stretch>
        </p:blipFill>
        <p:spPr bwMode="auto">
          <a:xfrm>
            <a:off x="3352801" y="854075"/>
            <a:ext cx="2803525" cy="2430463"/>
          </a:xfrm>
          <a:prstGeom prst="rect">
            <a:avLst/>
          </a:prstGeom>
          <a:noFill/>
        </p:spPr>
      </p:pic>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5881" name="Group 25"/>
          <p:cNvGraphicFramePr>
            <a:graphicFrameLocks noGrp="1"/>
          </p:cNvGraphicFramePr>
          <p:nvPr/>
        </p:nvGraphicFramePr>
        <p:xfrm>
          <a:off x="34926" y="44452"/>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en-US" sz="3600" b="0" i="0" u="sng" strike="noStrike" cap="none" normalizeH="0" baseline="0">
                          <a:ln>
                            <a:noFill/>
                          </a:ln>
                          <a:solidFill>
                            <a:srgbClr val="FF9933"/>
                          </a:solidFill>
                          <a:effectLst/>
                          <a:latin typeface="Arial" charset="0"/>
                          <a:cs typeface="Arial" charset="0"/>
                        </a:rPr>
                        <a:t>26:2-3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أبْلِني ياربُّ وجَرِّبْنِي. احمِ قَلبي وكُليَتيَّ، لأنَّ رَحمَتكَ أمامَ عَيْنَيَّ هيَ، وقَدْ أَرضيتُك بحَقِّكَ</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26:2-3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Examine-moi, Seigneur, soumets-moi à l'épreuve, passe au feu mes reins et mon coeur.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Ta fidélité est restée devant mes yeux, je me suis conduit selon ta vérité,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26:2-3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Examine me, O Lord, and prove me; Try my mind and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Your loving-kindness is before my eyes, And I have walked in Your truth.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6pm</a:t>
            </a:r>
          </a:p>
        </p:txBody>
      </p:sp>
    </p:spTree>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6917" name="Group 37"/>
          <p:cNvGraphicFramePr>
            <a:graphicFrameLocks noGrp="1"/>
          </p:cNvGraphicFramePr>
          <p:nvPr/>
        </p:nvGraphicFramePr>
        <p:xfrm>
          <a:off x="34926" y="-26988"/>
          <a:ext cx="9074150" cy="6771069"/>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متى (</a:t>
                      </a:r>
                      <a:r>
                        <a:rPr kumimoji="0" lang="en-US" sz="3600" b="0" i="0" u="sng" strike="noStrike" cap="none" normalizeH="0" baseline="0" dirty="0">
                          <a:ln>
                            <a:noFill/>
                          </a:ln>
                          <a:solidFill>
                            <a:srgbClr val="FF9933"/>
                          </a:solidFill>
                          <a:effectLst/>
                          <a:latin typeface="Arial" charset="0"/>
                          <a:cs typeface="Arial" charset="0"/>
                        </a:rPr>
                        <a:t>23:1-39</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حينئذٍ خاطبَ يسُوعُ الجُمُوع وتلاميذهُ قائلاً: " على كُرسي مُوسى جلسَ الكتبةُ والفرِّيسيُّونَ، فكُلُّ ما قالُوه لكُم فافعلوهُ واحفظُوهُ، ولا تعملوا مثل أعمالِهم،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23:1-39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Alors Jésus s'adressa aux foules et à ses disciples: 2 Les scribes et les Pharisiens siègent dans la chair de Moïse:3 faites donc et observez tout ce qu'ils peuvent vous dire, mais ne vous réglez pas sur leurs actes,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23:1-39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Jesus spoke to the multitudes and to His disciples, 2 saying: The scribes and the Pharisees sit in Moses' seat. 3 Therefore whatever they tell you to observe, that observe and do, but do not do according to their works;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6m</a:t>
            </a:r>
          </a:p>
        </p:txBody>
      </p:sp>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7925" name="Group 21"/>
          <p:cNvGraphicFramePr>
            <a:graphicFrameLocks noGrp="1"/>
          </p:cNvGraphicFramePr>
          <p:nvPr/>
        </p:nvGraphicFramePr>
        <p:xfrm>
          <a:off x="34926" y="44452"/>
          <a:ext cx="9074150" cy="601440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يقُولُون ولا يفعلُون. فإنَّهُم يَحزِمُون أحمالاً ثقيلةً عسرة الحمل ويضعُونها على أكتاف النَّاس، وهُم لا يُريدُون أن يُحرِّكُوها بإحدى أصابعهم، وكُلَّ أعمالِهم يعملُونها لِكي يراهم النَّاس:</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ils disent et ne font pas. 4 Ils lient de pesants fardeaux et les mettent sur les épaules des hommes, alors qu'eux-mêmes se refusent à les remuer du doigt. 5 Toutes leurs actions, il les font pour se faire remarquer des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they say, and do not do. 4 For they bind heavy burdens, hard to bear, and lay them on men's shoulders; but they themselves will not move them with one of their fingers. 5 But all their works they do to be seen by men.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8952" name="Group 24"/>
          <p:cNvGraphicFramePr>
            <a:graphicFrameLocks noGrp="1"/>
          </p:cNvGraphicFramePr>
          <p:nvPr/>
        </p:nvGraphicFramePr>
        <p:xfrm>
          <a:off x="34926" y="44452"/>
          <a:ext cx="9074150" cy="636968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فيُعرِّضُونَ عصائبهُم ويُعظِّمُون أهدابَ ثيابهِم، ويُحبُّونَ أوائل المُتكآت في الولائم، وصدور المجالس على الأرائك في المجامع، والتَّحيَّات في الأسواق، وأنْ يدعُوهُمُ النَّاسُ: معلمين!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élargissent leurs phylactères et allongent leurs franges.6 Ils aiment à occuper les premières places dans les dîners et les premiers sièges dans les synagogues, 7 à être salués sur les places publiques et à s'entendre appeler "Maître"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make their phylacteries broad and enlarge the borders of their garments. 6 They love the best places at feasts, the best seats in the synagogues, 7 greetings in the marketplaces, and to be called by men, `Rabbi, Rabbi.'</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7795" name="Group 35"/>
          <p:cNvGraphicFramePr>
            <a:graphicFrameLocks noGrp="1"/>
          </p:cNvGraphicFramePr>
          <p:nvPr/>
        </p:nvGraphicFramePr>
        <p:xfrm>
          <a:off x="34926" y="44452"/>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فلا تُدعوا معلمين، فإنَّ مُعلِّمكُم واحدٌ ( المسيحُ )، وأنتُم جميعاً إخوةٌ. ولا تدعُوا لكُم أباً على الأرض، فإنَّ أباكُم واحدٌ وهو الذي في السَّمَوات. ولا تُدعوا لكُم مدبراً فإنَّ مُدبركم واحدٌ وهو المسيحُ.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Pour vous, ne vous faites pas appeler "Maître", car vous n'avez qu'un seul maître et vous êtes tous frères. 9 N'appelez personne sur la terre votre "Père" car vous n'en avez qu'un seul, le Père céleste. 10 Ne vous faites pas non plus appeler "Docteurs", car vous n'avez qu'un seul Docteur, le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you, do not be called `Rabbi'; for One is your Teacher, the Christ, and you are all brethren. 9 Do not call anyone on earth your father; for One is your Father, He who is in heaven. 10 And do not be called teachers; for One is your Teacher, the Christ.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8822" name="Group 38"/>
          <p:cNvGraphicFramePr>
            <a:graphicFrameLocks noGrp="1"/>
          </p:cNvGraphicFramePr>
          <p:nvPr/>
        </p:nvGraphicFramePr>
        <p:xfrm>
          <a:off x="34926" y="2"/>
          <a:ext cx="9074150" cy="641413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والعظيم فيكُم يكُون خادماً لكُم. فمَن يرفع نفسهُ يتَّضع، ومَنْ يضع نفسهُ يرتفع.ويلٌ لكُم أيُّها الكتبةُ والفرِّيسيُّون المراؤُون! ويلٌ لكُم أيُّها الكتبةُ والفرِّيسيُّونَ المُراؤُون! لأنَّكُم تُغلقون ملكوت السَّمَوات قُدَّام النَّاس،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Le plus grand parmi vous sera votre serviteur. 12 Quiconque s'élèvera sera abaissé, et quiconque s'abaissera sera élevé. 13 Malheureux êtes-vous, scribes et Pharisiens hypocrites, vous qui fermez devant les hommes l'entrée du Royaume des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he who is greatest among you shall be your servant. 12 And whoever exalts himself will be humbled, and he who humbles himself will be exalted. 13 But woe to you, scribes and Pharisees, hypocrites! For you shut up the kingdom of heaven against men;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9843" name="Group 35"/>
          <p:cNvGraphicFramePr>
            <a:graphicFrameLocks noGrp="1"/>
          </p:cNvGraphicFramePr>
          <p:nvPr/>
        </p:nvGraphicFramePr>
        <p:xfrm>
          <a:off x="34926" y="2"/>
          <a:ext cx="9074150" cy="6840855"/>
        </p:xfrm>
        <a:graphic>
          <a:graphicData uri="http://schemas.openxmlformats.org/drawingml/2006/table">
            <a:tbl>
              <a:tblPr rtl="1"/>
              <a:tblGrid>
                <a:gridCol w="4979306">
                  <a:extLst>
                    <a:ext uri="{9D8B030D-6E8A-4147-A177-3AD203B41FA5}">
                      <a16:colId xmlns:a16="http://schemas.microsoft.com/office/drawing/2014/main" val="20000"/>
                    </a:ext>
                  </a:extLst>
                </a:gridCol>
                <a:gridCol w="4094844">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فلا أنتُم تدخُلُون ولا تدعُون الدَّاخلين يدخُلُونَ. ويلٌ لكم أيُّها الكتبةُ والفرِّيسيُّونَ المُراؤُون، لأنَّكُم تأكُلُون بُيُوتَ الأرامل، بعلة تطويل صلواتِكُم. مِن أجل هذا ستنالون دينُونةً أعظم.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Vous-mêmes en effet n'y entrez pas, et vous ne laissez pas entrer ceux qui le voudraient! </a:t>
                      </a:r>
                      <a:r>
                        <a:rPr kumimoji="0" lang="fr-FR" sz="2600" b="0" i="0" u="none" strike="noStrike" cap="none" normalizeH="0" baseline="0" dirty="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for you neither go in yourselves, nor do you allow those who are entering to go in. 14 Woe to you, scribes and Pharisees, hypocrites! For you devour widows' houses, and for a pretense make long prayers. Therefore you will receive greater condemnation.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0880" name="Group 48"/>
          <p:cNvGraphicFramePr>
            <a:graphicFrameLocks noGrp="1"/>
          </p:cNvGraphicFramePr>
          <p:nvPr/>
        </p:nvGraphicFramePr>
        <p:xfrm>
          <a:off x="34926" y="44450"/>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فإنَّكُم تطُوفُون البرَّ والبحرَ لِتكسبُوا دخيلاً واحداً، ومتى حصل صيرتموه ابناً لجهنَّم مُضاعفاً أكثر مِنكُم. </a:t>
                      </a:r>
                      <a:endParaRPr kumimoji="0" lang="en-CA" sz="32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0880" name="Group 48"/>
          <p:cNvGraphicFramePr>
            <a:graphicFrameLocks noGrp="1"/>
          </p:cNvGraphicFramePr>
          <p:nvPr/>
        </p:nvGraphicFramePr>
        <p:xfrm>
          <a:off x="34926" y="44450"/>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ويلٌ لكُم أيُّها القادةُ العُميانُ! القائلُون: مَن حلفَ بالهيكل فليس بشيءٍ، ومَن حلفَ بذهبِ الهيكل يُطالب. </a:t>
                      </a:r>
                      <a:endParaRPr kumimoji="0" lang="en-CA" sz="32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16 Malheureux êtes-vous, guides aveugles, vous qui dites: "Si l'on jure par le sanctuaire, cela ne compte pas; mais si l'on jure par l'or du sanctuaire,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16 Woe to you, blind guides, who say, `Whoever swears by the temple, it is nothing; but whoever swears by the gold of the temple,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1879" name="Group 23"/>
          <p:cNvGraphicFramePr>
            <a:graphicFrameLocks noGrp="1"/>
          </p:cNvGraphicFramePr>
          <p:nvPr/>
        </p:nvGraphicFramePr>
        <p:xfrm>
          <a:off x="34926" y="0"/>
          <a:ext cx="9074150" cy="591597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والعُميانُ! أيُّما أعظـمُ: الذَّهبُ أم الهيكلُ الذي يُقدِّسُ الذَّهب؟ ومَن حلفَ بالمذبح فليس بشيءٍ، ولكن مَن حلفَ بالقُربان الذي فوقه يُطالب</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on est tenu." 17 Insensés et aveugles! Qu'est-ce donc qui l'emporte, l'or, ou le sanctuaire qui a rendu sacré cet or? 18 Vous dites encore: "Si l'on jure par l'autel, cela ne compte pas, mais si l'on jure par l'offrande placée dessus, on est tenu."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is obliged to perform it.' 17 Fools and blind! For which is greater, the gold or the temple that sanctifies the gold? 18 And, `Whoever swears by the altar, it is nothing; but whoever swears by the gift that is on it, he is obliged to perform it.'</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2903" name="Group 23"/>
          <p:cNvGraphicFramePr>
            <a:graphicFrameLocks noGrp="1"/>
          </p:cNvGraphicFramePr>
          <p:nvPr/>
        </p:nvGraphicFramePr>
        <p:xfrm>
          <a:off x="34926" y="0"/>
          <a:ext cx="9074150" cy="591597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والعميان أيُّما أعظمُ: القُربانُ أم المذبحُ الذي يُقدِّسُ القُربان؟ فمَن حلفَ بالمذبح فقد حلفَ بهِ وبكُلِّ ما عليه! ومَن حلفَ بالهيكل فقد حلفَ بهِ وبالحال فيهِ،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Aveugles! Qu'est-ce donc qui l'emporte, 20 l'offrande ou l'autel qui rend sacrée cette offrande? 21 Aussi bien, celui qui jure par l'autel jure-t-il par lui et par tout ce qui est dessus; celui qui jure par le sanctuaire jure par lui et par Celui qui l'habite;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21 He who swears by the temple, swears by it and by Him who dwells in it.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3929" name="Group 25"/>
          <p:cNvGraphicFramePr>
            <a:graphicFrameLocks noGrp="1"/>
          </p:cNvGraphicFramePr>
          <p:nvPr/>
        </p:nvGraphicFramePr>
        <p:xfrm>
          <a:off x="34926" y="2"/>
          <a:ext cx="9074150" cy="67694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حلفَ بالسَّماء فقد حلفَ بعرش اللَّه وبالجالس عليهِ. ويلٌ لكُم أيُّها الكتبةُ والفرِّيسيُّونَ المُراؤُون، لأنَّكُم تُعشِّرُون النَّعنع والشِّبثَّ والكمُّون، وتركتُم ثقال النَّامُوس: وهو العدل والرَّحمة والإيمـان.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celui qui jure par le ciel jure par le trône de Dieu et par Celui qui y siège. 23 Malheureux êtes-vous, scribes et Pharisiens hypocrites,, vous qui versez la dîme de la menthe, du fenouil et du cumin, alors que vous négligez ce qu'il y a de plus grave dans la Loi: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he who swears by heaven, swears by the throne of God and by Him who sits on it. 23 Woe to you, scribes and Pharisees, hypocrites! For you pay tithe of mint and anise and cummin, and have neglected the weightier matters of the law: justice and mercy and faith.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4956" name="Group 28"/>
          <p:cNvGraphicFramePr>
            <a:graphicFrameLocks noGrp="1"/>
          </p:cNvGraphicFramePr>
          <p:nvPr/>
        </p:nvGraphicFramePr>
        <p:xfrm>
          <a:off x="34926" y="0"/>
          <a:ext cx="9074150" cy="616585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ينبغي أن تعمـلُوا هذه ولا تترُكُـوا تِلك. أيُّها القـادةُ العُميانُ! الذين يُصفُّون عن البَعُوضةِ ويبلعُون الجمل.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miséricorde et la fidélité; c'est ceci qu'il fallait faire, sans négliger cela.24  Guides aveugles, qui arrêtez au filtre le moucheron et avalez le chameau!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24 Blind guides, who strain out a gnat and swallow a camel!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3616" name="Group 16"/>
          <p:cNvGraphicFramePr>
            <a:graphicFrameLocks noGrp="1"/>
          </p:cNvGraphicFramePr>
          <p:nvPr/>
        </p:nvGraphicFramePr>
        <p:xfrm>
          <a:off x="34926" y="44450"/>
          <a:ext cx="9074150"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تُنظفون خارج الكأس والصَّحفةِ، وداخلهما مملوء خطفـاً ونجساً.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Woe to you, scribes and Pharisees, hypocrites! For you cleanse the outside of the cup and dish, but inside they are full of extortion and self-indulgence.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5981" name="Group 29"/>
          <p:cNvGraphicFramePr>
            <a:graphicFrameLocks noGrp="1"/>
          </p:cNvGraphicFramePr>
          <p:nvPr/>
        </p:nvGraphicFramePr>
        <p:xfrm>
          <a:off x="34926" y="2"/>
          <a:ext cx="9074150" cy="574991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0017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أيُّها الفرِّيسـيُّ الأعمى! نظف أوَّلاً داخل الكأس والصَّحفة لكي يكُون خارجُهُما نقيًّا. ويلٌ لكُم أيُّها الكتبةُ والفريسيُّون المُراؤُون! </a:t>
                      </a:r>
                      <a:endParaRPr kumimoji="0" lang="en-CA" sz="32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Pharisien aveugle! purifie d'abord le dedans de la coupe, pour que le dehors aussi devienne pur. 27 Malheureux êtes-vous, scribes et Pharisiens hypocrites,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Blind Pharisee, first cleanse the inside of the cup and dish, that the outside of them may be clean also. 27 Woe to you, scribes and Pharisees, hypocrites!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5981" name="Group 29"/>
          <p:cNvGraphicFramePr>
            <a:graphicFrameLocks noGrp="1"/>
          </p:cNvGraphicFramePr>
          <p:nvPr/>
        </p:nvGraphicFramePr>
        <p:xfrm>
          <a:off x="34926" y="2"/>
          <a:ext cx="9074150" cy="531653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9810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لأنَّكُم تُشبهُون قُبوراً مكلسة يظهرُ خارجها جميلاً، أما داخلها فمملوء عظام أموات وكُلَّ نجس. </a:t>
                      </a:r>
                      <a:endParaRPr kumimoji="0" lang="en-CA" sz="32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For you are like whitewashed tombs which indeed appear beautiful outwardly, but inside are full of dead men's bones and all uncleanness.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7015" name="Group 39"/>
          <p:cNvGraphicFramePr>
            <a:graphicFrameLocks noGrp="1"/>
          </p:cNvGraphicFramePr>
          <p:nvPr/>
        </p:nvGraphicFramePr>
        <p:xfrm>
          <a:off x="34926" y="2"/>
          <a:ext cx="9074150" cy="6766560"/>
        </p:xfrm>
        <a:graphic>
          <a:graphicData uri="http://schemas.openxmlformats.org/drawingml/2006/table">
            <a:tbl>
              <a:tblPr rtl="1"/>
              <a:tblGrid>
                <a:gridCol w="4639810">
                  <a:extLst>
                    <a:ext uri="{9D8B030D-6E8A-4147-A177-3AD203B41FA5}">
                      <a16:colId xmlns:a16="http://schemas.microsoft.com/office/drawing/2014/main" val="20000"/>
                    </a:ext>
                  </a:extLst>
                </a:gridCol>
                <a:gridCol w="4434340">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هكذا أنتُم أيضاً: تبدو ظواهركم للنَّاس مثل الصِّدِّيقينوبواطنكم مُملوءة رياءً وكل إثم. ويلٌ لكُم أيُّها الكتبةُ والفرِّيسيُّـون المُـراؤُون! لأنَّكُم تبنون قُبُـور الأنبياء وتُزيِّنون مدافن الأبرار، </a:t>
                      </a:r>
                      <a:endParaRPr kumimoji="0" lang="ar-EG" sz="32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8023" name="Group 23"/>
          <p:cNvGraphicFramePr>
            <a:graphicFrameLocks noGrp="1"/>
          </p:cNvGraphicFramePr>
          <p:nvPr/>
        </p:nvGraphicFramePr>
        <p:xfrm>
          <a:off x="34926" y="142852"/>
          <a:ext cx="9074150" cy="6321440"/>
        </p:xfrm>
        <a:graphic>
          <a:graphicData uri="http://schemas.openxmlformats.org/drawingml/2006/table">
            <a:tbl>
              <a:tblPr rtl="1"/>
              <a:tblGrid>
                <a:gridCol w="4595134">
                  <a:extLst>
                    <a:ext uri="{9D8B030D-6E8A-4147-A177-3AD203B41FA5}">
                      <a16:colId xmlns:a16="http://schemas.microsoft.com/office/drawing/2014/main" val="20000"/>
                    </a:ext>
                  </a:extLst>
                </a:gridCol>
                <a:gridCol w="4479016">
                  <a:extLst>
                    <a:ext uri="{9D8B030D-6E8A-4147-A177-3AD203B41FA5}">
                      <a16:colId xmlns:a16="http://schemas.microsoft.com/office/drawing/2014/main" val="20001"/>
                    </a:ext>
                  </a:extLst>
                </a:gridCol>
              </a:tblGrid>
              <a:tr h="207170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وتقُولُون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لو كُنَّا في أيَّام آبائنا لما شاركناهُم في دم الأنبياء. </a:t>
                      </a:r>
                      <a:endParaRPr kumimoji="0" lang="en-CA" sz="32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30 et vous dites: "Si nous avions  vécu du temps de nos pères, nous n'aurions pas été leurs complices pour verser le sang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30 and say, `If we had lived in the days of our fathers, we would not have been partakers with them in the blood of the prophets.'</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4642" name="Group 18"/>
          <p:cNvGraphicFramePr>
            <a:graphicFrameLocks noGrp="1"/>
          </p:cNvGraphicFramePr>
          <p:nvPr/>
        </p:nvGraphicFramePr>
        <p:xfrm>
          <a:off x="34926" y="2"/>
          <a:ext cx="9074150" cy="5807076"/>
        </p:xfrm>
        <a:graphic>
          <a:graphicData uri="http://schemas.openxmlformats.org/drawingml/2006/table">
            <a:tbl>
              <a:tblPr rtl="1"/>
              <a:tblGrid>
                <a:gridCol w="4168552">
                  <a:extLst>
                    <a:ext uri="{9D8B030D-6E8A-4147-A177-3AD203B41FA5}">
                      <a16:colId xmlns:a16="http://schemas.microsoft.com/office/drawing/2014/main" val="20000"/>
                    </a:ext>
                  </a:extLst>
                </a:gridCol>
                <a:gridCol w="4905598">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فأنتُم تشهدُون على أنفُسكُم أنَّكُم بنو قتلةِ الأنبياء. فكملُوا أنتُم أيضاً مِكيال آبائكُم. أيُّها الحيَّات أولاد الأفاعي! </a:t>
                      </a:r>
                      <a:endParaRPr kumimoji="0" lang="en-CA" sz="32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31 Ainsi vous témoignez contre vous-mêmes: vous êtes les fils de ceux qui ont assassiné les prophètes! 32  Eh bien! vous, comblez la mesure de vos pères! 33 Serpents, engeance de vipères,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31Therefore you are witnesses against yourselves that you are sons of those who murdered the prophets. 32 Fill up, then, the measure of your fathers' guilt. 33 Serpents, brood of vipers! How can you escape the condemnation of hell?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9058" name="Group 34"/>
          <p:cNvGraphicFramePr>
            <a:graphicFrameLocks noGrp="1"/>
          </p:cNvGraphicFramePr>
          <p:nvPr/>
        </p:nvGraphicFramePr>
        <p:xfrm>
          <a:off x="34926" y="0"/>
          <a:ext cx="9074150" cy="5987415"/>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كيف تهرُبُون مِن دينونة جَهنَّم؟ من أجل هذا ها أنا أُرسِلُ إليكُم أنبياء وحُكماء وكتبةً، فمنهُم مَن تقتُلُون وتَصلِبُونَ، ومِنهُم مَن تجلِدُون في مجامعكُم، وتطرُدُون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0080" name="Group 32"/>
          <p:cNvGraphicFramePr>
            <a:graphicFrameLocks noGrp="1"/>
          </p:cNvGraphicFramePr>
          <p:nvPr/>
        </p:nvGraphicFramePr>
        <p:xfrm>
          <a:off x="34926" y="2"/>
          <a:ext cx="9074150" cy="6769418"/>
        </p:xfrm>
        <a:graphic>
          <a:graphicData uri="http://schemas.openxmlformats.org/drawingml/2006/table">
            <a:tbl>
              <a:tblPr rtl="1"/>
              <a:tblGrid>
                <a:gridCol w="4581752">
                  <a:extLst>
                    <a:ext uri="{9D8B030D-6E8A-4147-A177-3AD203B41FA5}">
                      <a16:colId xmlns:a16="http://schemas.microsoft.com/office/drawing/2014/main" val="20000"/>
                    </a:ext>
                  </a:extLst>
                </a:gridCol>
                <a:gridCol w="4492398">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يأتي عليكُم كُلُّ دمٍ بار سُفِكَ على الأرض، مِن دم هابيل الصِّدِّيق إلى دم زكريَّا بن براخيَّا الذي قتلتُمُوه بين الهيكل والمذبح. الحقَّ أقولُ لكُم: إنَّ هذه كُلها تأتي على هذا الجيل!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 36 En vérité, je vous le déclare, tout cela va retomber sur cette génération.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35 that on you may come all the righteous blood shed on the earth, from the blood of righteous Abel to the blood of Zechariah, son of </a:t>
                      </a:r>
                      <a:r>
                        <a:rPr kumimoji="0" lang="en-US" sz="2800" b="0" i="0" u="none" strike="noStrike" cap="none" normalizeH="0" baseline="0" dirty="0" err="1">
                          <a:ln>
                            <a:noFill/>
                          </a:ln>
                          <a:solidFill>
                            <a:schemeClr val="bg1"/>
                          </a:solidFill>
                          <a:effectLst/>
                          <a:latin typeface="Arial" charset="0"/>
                          <a:cs typeface="Arial" charset="0"/>
                        </a:rPr>
                        <a:t>Berechiah</a:t>
                      </a:r>
                      <a:r>
                        <a:rPr kumimoji="0" lang="en-US" sz="2800" b="0" i="0" u="none" strike="noStrike" cap="none" normalizeH="0" baseline="0" dirty="0">
                          <a:ln>
                            <a:noFill/>
                          </a:ln>
                          <a:solidFill>
                            <a:schemeClr val="bg1"/>
                          </a:solidFill>
                          <a:effectLst/>
                          <a:latin typeface="Arial" charset="0"/>
                          <a:cs typeface="Arial" charset="0"/>
                        </a:rPr>
                        <a:t>, whom you murdered between the temple and the altar. 36 Assuredly, I say to you, all these things will come upon this generation.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1102" name="Group 30"/>
          <p:cNvGraphicFramePr>
            <a:graphicFrameLocks noGrp="1"/>
          </p:cNvGraphicFramePr>
          <p:nvPr/>
        </p:nvGraphicFramePr>
        <p:xfrm>
          <a:off x="34926" y="2"/>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يا أُورُشليمُ، يا أُورشليمُ! يا قاتلة الأنبياء وراجمة المُرسلين إليها، كم مرَّةٍ أردتُ أن أجمع بنيكِ كما يجمعُ الطائر فراخه تحت جناحيهِ، فلم تُريدُوا! هُوذا أنا أترك لكُم بيتكُم خراباً.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Jérusalem, Jérusalem, toi qui tues les prophètes et lapides ceux qui te sont envoyés, que de fois j'ai voulu rassembler tes enfants comme une poule rassemble ses poussins sous ses ailes, et vous n'avez pas voulu! 38 Eh bien! elle va vous être laissée déserte, votre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O Jerusalem, Jerusalem, the one who kills the prophets and stones those who are sent to her! How often I wanted to gather your children together, as a hen gathers her chicks under her wings, but you were not willing! 38 See! Your house is left to you desolate;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9970" name="Group 18"/>
          <p:cNvGraphicFramePr>
            <a:graphicFrameLocks noGrp="1"/>
          </p:cNvGraphicFramePr>
          <p:nvPr/>
        </p:nvGraphicFramePr>
        <p:xfrm>
          <a:off x="107951" y="115890"/>
          <a:ext cx="9072563" cy="57626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وإنِّي أقُولُ لكُم إنَّكُم مِن الآن لا ترُونني حتَّى تقُولُوا: مُباركٌ الآتي بِاسم الرَّبِّ!".</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Car, je vous le dis, désormais vous ne me verrez plus, jusqu'à ce que vous disiez: "Béni soit, au nom du Seigneur, Celui qui vient!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I say to you, you shall see Me no more till you say, `Blessed is He who comes in the name of the Lord!'.</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0978" name="Rectangle 2"/>
          <p:cNvSpPr>
            <a:spLocks noGrp="1" noChangeArrowheads="1"/>
          </p:cNvSpPr>
          <p:nvPr>
            <p:ph type="title" idx="4294967295"/>
          </p:nvPr>
        </p:nvSpPr>
        <p:spPr>
          <a:xfrm>
            <a:off x="419101" y="3927477"/>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350979" name="Rectangle 3"/>
          <p:cNvSpPr>
            <a:spLocks noChangeArrowheads="1"/>
          </p:cNvSpPr>
          <p:nvPr/>
        </p:nvSpPr>
        <p:spPr bwMode="auto">
          <a:xfrm>
            <a:off x="0" y="4724401"/>
            <a:ext cx="188428" cy="523220"/>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3509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350981" name="Picture 5" descr="St Paul the Apostle"/>
          <p:cNvPicPr>
            <a:picLocks noChangeAspect="1" noChangeArrowheads="1"/>
          </p:cNvPicPr>
          <p:nvPr/>
        </p:nvPicPr>
        <p:blipFill>
          <a:blip r:embed="rId3" cstate="print"/>
          <a:srcRect/>
          <a:stretch>
            <a:fillRect/>
          </a:stretch>
        </p:blipFill>
        <p:spPr bwMode="auto">
          <a:xfrm>
            <a:off x="3492501" y="1268415"/>
            <a:ext cx="2879725" cy="2879725"/>
          </a:xfrm>
          <a:prstGeom prst="rect">
            <a:avLst/>
          </a:prstGeom>
          <a:noFill/>
        </p:spPr>
      </p:pic>
    </p:spTree>
  </p:cSld>
  <p:clrMapOvr>
    <a:masterClrMapping/>
  </p:clrMapOvr>
  <p:transition/>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3075" name="Group 51"/>
          <p:cNvGraphicFramePr>
            <a:graphicFrameLocks noGrp="1"/>
          </p:cNvGraphicFramePr>
          <p:nvPr/>
        </p:nvGraphicFramePr>
        <p:xfrm>
          <a:off x="34926" y="44452"/>
          <a:ext cx="9074150" cy="6544056"/>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بولس الرسول إلى أهل كولوسي</a:t>
                      </a:r>
                      <a:r>
                        <a:rPr kumimoji="0" lang="ar-EG" sz="3200" b="0" i="0" u="sng" strike="noStrike" cap="none" normalizeH="0" baseline="0">
                          <a:ln>
                            <a:noFill/>
                          </a:ln>
                          <a:solidFill>
                            <a:srgbClr val="FF9933"/>
                          </a:solidFill>
                          <a:effectLst/>
                          <a:latin typeface="Arial" charset="0"/>
                          <a:cs typeface="Arial" charset="0"/>
                        </a:rPr>
                        <a:t> ( </a:t>
                      </a:r>
                      <a:r>
                        <a:rPr kumimoji="0" lang="ar-SA" sz="3200" b="0" i="0" u="sng" strike="noStrike" cap="none" normalizeH="0" baseline="0">
                          <a:ln>
                            <a:noFill/>
                          </a:ln>
                          <a:solidFill>
                            <a:srgbClr val="FF9933"/>
                          </a:solidFill>
                          <a:effectLst/>
                          <a:latin typeface="Arial" charset="0"/>
                          <a:cs typeface="Arial" charset="0"/>
                        </a:rPr>
                        <a:t>3 : 5 ـ 17 )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فأميتُوا أعضاءكُمُ التي على الأرض: الزِّنى، النَّجاسةَ، الهَوَى، الشَّهوةَ الرَّديئة، الطَّمعَ الذي هُو عبادةُ الأوثان، هذه التي مِن أجلِها يأتي غضبُ اللَّهِ على أبناء المَعصِيةِ،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Times New Roman" pitchFamily="18" charset="0"/>
                        </a:rPr>
                        <a:t>Colossiens 3 : 5-17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Faites donc mourir ce qui en vous appartient à la terre: débauche, impureté, passion, désir mauvais et cette cupidité qui est une idolâtrie. 6 Voilà ce qui attire la colère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Times New Roman" pitchFamily="18" charset="0"/>
                        </a:rPr>
                        <a:t>Colossians 3:5-17</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Therefore put to death your members which are on the earth: fornication, uncleanness, passion, evil desire, and covetousness, which is idolatry. 6 Because of these things the wrath of God is coming upon the sons of disobedience,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6p</a:t>
            </a:r>
          </a:p>
        </p:txBody>
      </p:sp>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4077" name="Group 29"/>
          <p:cNvGraphicFramePr>
            <a:graphicFrameLocks noGrp="1"/>
          </p:cNvGraphicFramePr>
          <p:nvPr/>
        </p:nvGraphicFramePr>
        <p:xfrm>
          <a:off x="34925" y="44452"/>
          <a:ext cx="9145588" cy="6547104"/>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أنتُم أيضاً سلكتُم قبلاً، حين كُنتُم تعيشُون فيها. أمَّا الآن فاطرحُوا عَنكُم أيضاً الكُلَّ: الغضبَ، والسَّخطَ، والخُبثَ، والتَّجدِيفَ، والكلامَ القبيحَ مِن أفواهِكُم. لا تكذِبُوا بعضُكُم على بعض، إذ خلعتُمُ الإنسانَ العتيقَ مع أعمالهِ،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voilà quelle était votre conduite autrefois, ce qui faisait votre vie. 8 Maintenant donc, vous aussi, débarrassez-vous de tout cela: colère, irritation, méchanceté, injures, grossièreté sortie de vos lèvres. 9 Plus de mensonge entre vous, car vous vous êtes dépouillés du vieil homme, avec ses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in which you yourselves once walked when you lived in them. 8 But now you yourselves are to put off all these: anger, wrath, malice, blasphemy, filthy language out of your mouth. 9 Do not lie to one another, since you have put off the old man with his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5095" name="Group 23"/>
          <p:cNvGraphicFramePr>
            <a:graphicFrameLocks noGrp="1"/>
          </p:cNvGraphicFramePr>
          <p:nvPr/>
        </p:nvGraphicFramePr>
        <p:xfrm>
          <a:off x="34925" y="44450"/>
          <a:ext cx="9145588" cy="677703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ولبستُمُ الإنسان الجدِيدَ الذي يتجدَّدُ للمعرفةِ حسبَ صُورة خالقهِ، حيثُ ليسَ يُونانيٌّ ويهُوديٌّ ختانٌ وغُرلةٌ، بربريٌّ وسِكِّيسيٌّ، عبدٌ وحُرٌّ، بل المسيحُ هو الكُلُّ وفي الكُلُّ.</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vous avez revêtu l'homme nouveau, celui qui, pour accéder à la connaissance, ne cesse d'être renouvelé à l'image de son créateur; 11 là, il n'y a plus Grec et Juif, circoncis et incirconcis, barbare, Scythe, esclave, homme libre, mais Christ: il est tout et en tous.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have put on the new man who is renewed in knowledge according to the image of Him who created him, 11 where there is neither Greek nor Jew, circumcised nor uncircumcised, barbarian, Scythian, slave nor free, but Christ is all and in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2121" name="Group 25"/>
          <p:cNvGraphicFramePr>
            <a:graphicFrameLocks noGrp="1"/>
          </p:cNvGraphicFramePr>
          <p:nvPr/>
        </p:nvGraphicFramePr>
        <p:xfrm>
          <a:off x="34925" y="44450"/>
          <a:ext cx="9145588" cy="699287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ألبسُوا إذاً كمُختاري اللَّهِ القدِّيسينَ المحبُوبينَ أحشاء رأفاتٍ، واللُطف، والتواضع، والوداعة، وطُول الأناة، مُحتملينَ بعضُكُم بعضاً، ومُسامحينَ بعضُكُم بَعضاً إن كانت لأحدٍ شكوى على آخر. فكما غفرَ لكُمُ المسيحُ كذلك أنتُم أيضاً.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Puisque vous êtes élus, sanctifiés, aimés par Dieu, revêtez donc des sentiments de compassion, de bienveillance, d'humilité, de douceur, de patience.13 Supportez-vous les uns les autres, et si l'un a un grief contre l'autre, pardonnez-vous mutuellement; comme le Seigneur vous a pardonnés, faites de même, vous aussi.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as the elect of God, holy and beloved, put on tender mercies, kindness, humility, meekness, longsuffering; 13 bearing with one another, and forgiving one another, if anyone has a complaint against another; even as Christ forgave you, so you also must do.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3141" name="Group 21"/>
          <p:cNvGraphicFramePr>
            <a:graphicFrameLocks noGrp="1"/>
          </p:cNvGraphicFramePr>
          <p:nvPr/>
        </p:nvGraphicFramePr>
        <p:xfrm>
          <a:off x="34925" y="44452"/>
          <a:ext cx="9145588" cy="663257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جميع هذه كُلها ( البسُوا ) المحبَّةَ التي هي رباطُ الكمال. وليملِك في قُلُوبكُم سلامُ المسيح هذا الذي إليهِ دُعيتُم في جسدٍ واحدٍ، وكونُوا شاكرينَ.</a:t>
                      </a:r>
                      <a:endParaRPr kumimoji="0" lang="ar-EG"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par-dessus tout, revêtez l'amour: c'est le lien parfait. 15 Que règne en vos coeurs la paix du Christ, à laquelle vous avez été appelés tous en un seul corps. Vivez dans la reconnaissance.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above all these things put on love, which is the bond of perfection. 15 And let the peace of God rule in your hearts, to which also you were called in one body; and be thankful.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4173" name="Group 29"/>
          <p:cNvGraphicFramePr>
            <a:graphicFrameLocks noGrp="1"/>
          </p:cNvGraphicFramePr>
          <p:nvPr/>
        </p:nvGraphicFramePr>
        <p:xfrm>
          <a:off x="34925" y="44452"/>
          <a:ext cx="9145588" cy="684847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لتسكُن فيكُم كلمةُ المسيح بغنىً، وأنتُم بكُلِّ حِكمةٍ مُعلِّمُون ومُنذرُون بعضُكُم بعضاً، بمزاميرَ وتسابيحَ وأغانيَّ رُوحيَّةٍ، مُسبحين في قُلُوبكُم بالنعمة للَّه.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Que la Parole du Christ habite parmi vous dans toute sa richesse: instruisez-vous et avertissez-vous les uns les autres avec pleine sagesse; chantez à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the word of Christ dwell in you richly in all wisdom, teaching and admonishing one another in psalms and hymns and spiritual songs, singing with grace in your hearts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5191" name="Group 23"/>
          <p:cNvGraphicFramePr>
            <a:graphicFrameLocks noGrp="1"/>
          </p:cNvGraphicFramePr>
          <p:nvPr/>
        </p:nvGraphicFramePr>
        <p:xfrm>
          <a:off x="34924" y="115890"/>
          <a:ext cx="9145589" cy="6412357"/>
        </p:xfrm>
        <a:graphic>
          <a:graphicData uri="http://schemas.openxmlformats.org/drawingml/2006/table">
            <a:tbl>
              <a:tblPr rtl="1"/>
              <a:tblGrid>
                <a:gridCol w="5832476">
                  <a:extLst>
                    <a:ext uri="{9D8B030D-6E8A-4147-A177-3AD203B41FA5}">
                      <a16:colId xmlns:a16="http://schemas.microsoft.com/office/drawing/2014/main" val="20000"/>
                    </a:ext>
                  </a:extLst>
                </a:gridCol>
                <a:gridCol w="33131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ما عملتُم بقُولٍ أو فِعلٍ، فاعملُوا الكُلَّ بِاسم الرَّبِّ يسوعَ المسيح، شاكرينَ للَّه والآب به.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175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dans vos coeurs, votre reconnaissance, par des psaumes, des hymnes et des chants inspirés par l'Esprit. Tout ce que vous pouvez dire ou faire, faites-le au nom du Seigneur Jésus, en rendant grâce par lui à Dieu le Père.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whatever you do in word or deed, do all in the name of the Lord Jesus, giving thanks to God the Father through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6098" name="Rectangle 2"/>
          <p:cNvSpPr>
            <a:spLocks noChangeArrowheads="1"/>
          </p:cNvSpPr>
          <p:nvPr/>
        </p:nvSpPr>
        <p:spPr bwMode="auto">
          <a:xfrm>
            <a:off x="395289" y="1196976"/>
            <a:ext cx="8569325" cy="3539430"/>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7122" name="Rectangle 2"/>
          <p:cNvSpPr>
            <a:spLocks noChangeArrowheads="1"/>
          </p:cNvSpPr>
          <p:nvPr/>
        </p:nvSpPr>
        <p:spPr bwMode="auto">
          <a:xfrm>
            <a:off x="4461809" y="1"/>
            <a:ext cx="185460" cy="586957"/>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357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35712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9204" name="Group 36"/>
          <p:cNvGraphicFramePr>
            <a:graphicFrameLocks noGrp="1"/>
          </p:cNvGraphicFramePr>
          <p:nvPr/>
        </p:nvGraphicFramePr>
        <p:xfrm>
          <a:off x="-36513" y="-26988"/>
          <a:ext cx="9145588" cy="6408738"/>
        </p:xfrm>
        <a:graphic>
          <a:graphicData uri="http://schemas.openxmlformats.org/drawingml/2006/table">
            <a:tbl>
              <a:tblPr rtl="1"/>
              <a:tblGrid>
                <a:gridCol w="3816350">
                  <a:extLst>
                    <a:ext uri="{9D8B030D-6E8A-4147-A177-3AD203B41FA5}">
                      <a16:colId xmlns:a16="http://schemas.microsoft.com/office/drawing/2014/main" val="20000"/>
                    </a:ext>
                  </a:extLst>
                </a:gridCol>
                <a:gridCol w="53292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يوحنا الرسول الأولى</a:t>
                      </a:r>
                      <a:r>
                        <a:rPr kumimoji="0" lang="ar-EG" sz="3200" b="0" i="0" u="sng" strike="noStrike" cap="none" normalizeH="0" baseline="0">
                          <a:ln>
                            <a:noFill/>
                          </a:ln>
                          <a:solidFill>
                            <a:srgbClr val="FF9933"/>
                          </a:solidFill>
                          <a:effectLst/>
                          <a:latin typeface="Arial" charset="0"/>
                          <a:cs typeface="Arial" charset="0"/>
                        </a:rPr>
                        <a:t> ( </a:t>
                      </a:r>
                      <a:r>
                        <a:rPr kumimoji="0" lang="ar-SA" sz="3200" b="0" i="0" u="sng" strike="noStrike" cap="none" normalizeH="0" baseline="0">
                          <a:ln>
                            <a:noFill/>
                          </a:ln>
                          <a:solidFill>
                            <a:srgbClr val="FF9933"/>
                          </a:solidFill>
                          <a:effectLst/>
                          <a:latin typeface="Arial" charset="0"/>
                          <a:cs typeface="Arial" charset="0"/>
                        </a:rPr>
                        <a:t>5 : 13 ـ 21 )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هذا إليكُم لتَعلمُوا أنَّ لكُم حياةً أبديَّةً، أنتُمُ المُؤمنونَ بِاسم ابن اللَّهِ.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1 Jean 5 : 13 - 21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Je vous ai écrit tout cela, pour que vous sachiez que vous avez la vie éternelle, vous qui avez la foi au nom du Fils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John 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These things I have written to you who believe in the name of the Son of God, that you may know that you have eternal life, and that you may continue to believe in the name of the Son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6c</a:t>
            </a:r>
          </a:p>
        </p:txBody>
      </p:sp>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0215" name="Group 23"/>
          <p:cNvGraphicFramePr>
            <a:graphicFrameLocks noGrp="1"/>
          </p:cNvGraphicFramePr>
          <p:nvPr/>
        </p:nvGraphicFramePr>
        <p:xfrm>
          <a:off x="34925" y="44450"/>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هيَ الثِّقةُ التي لنا عِندهُ: أنَّهُ إن طلبنا شيئاً حسبَ مشيئتهِ يسمعُ لنا. وإذا علمنا أنَّهُ يسمعُ لنا في كُلَّ ما نسأله، نَعلمُ أنَّ لنا الطِّلِبَاتِ التي طلبناها مِنهُ.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voici l'assurance que nous avons devant lui: si nous lui demandons quelque chose selon sa volonté, il nous écoute.15 Et sachant qu'il nous écoute quoi que nous lui demandions, nous savons que nous possédons ce que nous lui avons demandé.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Now this is the confidence that we have in Him, that if we ask anything according to His will, He hears us. 15 And if we know that He hears us, whatever we ask, we know that we have the petitions that we have asked of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1244" name="Group 28"/>
          <p:cNvGraphicFramePr>
            <a:graphicFrameLocks noGrp="1"/>
          </p:cNvGraphicFramePr>
          <p:nvPr/>
        </p:nvGraphicFramePr>
        <p:xfrm>
          <a:off x="34925" y="44452"/>
          <a:ext cx="9145588" cy="62303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رأى أحدٌ أخاهُ يُخطئُ خطيَّةً ليست للموتِ، فليسألُ فيُعطَي حياةً للذينَ يُخطِئُونَ ليسَ للموتِ. تُوجدُ خطيَّةٌ للموت. ليس مِن أجل هذه أقولُ أن يُطلَبَ.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Si quelqu'un voit son frère commettre un péché, un péché qui ne conduit pas à la mort, qu'il prie, et Dieu lui donnera la vie, si vraiment le péché commis ne conduit pas à la mort. Il existe un péché qui conduit à la mort: ce n'est pas à propos de celui-là que je dis de prier;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If anyone sees his brother sinning a sin which does not lead to death, he will ask, and He will give him life for those who commit sin not leading to death. There is sin leading to death. I do not say that he should pray about that.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2271" name="Group 31"/>
          <p:cNvGraphicFramePr>
            <a:graphicFrameLocks noGrp="1"/>
          </p:cNvGraphicFramePr>
          <p:nvPr/>
        </p:nvGraphicFramePr>
        <p:xfrm>
          <a:off x="34925" y="44452"/>
          <a:ext cx="9145588" cy="57626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ظُلمٍ هو خطيَّةٌ، وتُوجدُ خطيَّةٌ ليست للموت. نعلمُ أنَّ كُلَّ موُلود مِن اللَّهِ لا يُخطئُ، بل المَولُودُ مِن اللَّهِ يحفظُ نفسهُ، ولا يُمسُّهُ الشِّرِّيرُ.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iniquité est péché; mais tout péché ne conduit pas à la mort. 18 Nous savons que quiconque est né de Dieu ne pêche plus, mais l'Engendré de Dieu le garde, et le Mauvais n'a pas prise sur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All unrighteousness is sin, and there is sin not leading to death. 18 We know that whoever is born of God does not sin; but he who has been born of God keeps himself, and the wicked one does not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3285" name="Group 21"/>
          <p:cNvGraphicFramePr>
            <a:graphicFrameLocks noGrp="1"/>
          </p:cNvGraphicFramePr>
          <p:nvPr/>
        </p:nvGraphicFramePr>
        <p:xfrm>
          <a:off x="34925" y="44452"/>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ونَعلمُ إنَّنا نحنُ مِن اللَّهِ، وأنَّ العالم كُلَّهُ وُضِعَ في الشِّرِّير. ونَعلمُ أنَّ ابنَ اللَّهِ قد جاءَ وأعطانا بصيرةً لنعرفَ الإلهَ الحقيقيَّ، ونثبت في ابنهِ يسوعَ المسيح.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Nous savons que nous sommes de Dieu, mais le monde tout entier gît sous l'empire du Mauvais. Nous savons que le Fils de Dieu est venu et nous a donné l'intelligence pour connaître le véritable. Et nous sommes dans le Véritable, en son Fils Jésus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We know that we are of God, and the whole world lies under the sway of the wicked one. 20 And we know that the Son of God has come and has given us an understanding, that we may know Him who is true; and we are in Him who is true, in His Son Jesus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6206" name="Group 14"/>
          <p:cNvGraphicFramePr>
            <a:graphicFrameLocks noGrp="1"/>
          </p:cNvGraphicFramePr>
          <p:nvPr/>
        </p:nvGraphicFramePr>
        <p:xfrm>
          <a:off x="34925" y="44450"/>
          <a:ext cx="9145588" cy="590175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الإلهُ الحقيقيُّ والحياةُ الأبديَّةُ. أيُّها الأبناءُ احفظُوا أنفُسكُم مِن عبادة الأصنام.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Lui est Véritable, il est Dieu et la vie éternelle. 21 Mes petits enfants, gardez-vous des idoles.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is the true God and eternal life. 21 Little children, keep yourselves from idols.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42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4364292" name="Picture 4" descr="pointing"/>
          <p:cNvPicPr>
            <a:picLocks noChangeAspect="1" noChangeArrowheads="1"/>
          </p:cNvPicPr>
          <p:nvPr/>
        </p:nvPicPr>
        <p:blipFill>
          <a:blip r:embed="rId2" cstate="print"/>
          <a:srcRect/>
          <a:stretch>
            <a:fillRect/>
          </a:stretch>
        </p:blipFill>
        <p:spPr bwMode="auto">
          <a:xfrm>
            <a:off x="3929058" y="6000768"/>
            <a:ext cx="1238250" cy="628650"/>
          </a:xfrm>
          <a:prstGeom prst="rect">
            <a:avLst/>
          </a:prstGeom>
          <a:noFill/>
        </p:spPr>
      </p:pic>
      <p:sp>
        <p:nvSpPr>
          <p:cNvPr id="5" name="Text Box 4">
            <a:hlinkClick r:id="" action="ppaction://macro?name=backToPraxis"/>
          </p:cNvPr>
          <p:cNvSpPr txBox="1">
            <a:spLocks noChangeArrowheads="1"/>
          </p:cNvSpPr>
          <p:nvPr/>
        </p:nvSpPr>
        <p:spPr bwMode="auto">
          <a:xfrm>
            <a:off x="5214942" y="5929330"/>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64292"/>
                                        </p:tgtEl>
                                        <p:attrNameLst>
                                          <p:attrName>style.visibility</p:attrName>
                                        </p:attrNameLst>
                                      </p:cBhvr>
                                      <p:to>
                                        <p:strVal val="visible"/>
                                      </p:to>
                                    </p:set>
                                    <p:anim calcmode="lin" valueType="num">
                                      <p:cBhvr additive="base">
                                        <p:cTn id="7" dur="500" fill="hold"/>
                                        <p:tgtEl>
                                          <p:spTgt spid="4364292"/>
                                        </p:tgtEl>
                                        <p:attrNameLst>
                                          <p:attrName>ppt_x</p:attrName>
                                        </p:attrNameLst>
                                      </p:cBhvr>
                                      <p:tavLst>
                                        <p:tav tm="0">
                                          <p:val>
                                            <p:strVal val="0-#ppt_w/2"/>
                                          </p:val>
                                        </p:tav>
                                        <p:tav tm="100000">
                                          <p:val>
                                            <p:strVal val="#ppt_x"/>
                                          </p:val>
                                        </p:tav>
                                      </p:tavLst>
                                    </p:anim>
                                    <p:anim calcmode="lin" valueType="num">
                                      <p:cBhvr additive="base">
                                        <p:cTn id="8" dur="500" fill="hold"/>
                                        <p:tgtEl>
                                          <p:spTgt spid="43642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5314"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43653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36531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365317" name="Picture 5" descr="St Peter the Apostle"/>
          <p:cNvPicPr>
            <a:picLocks noChangeAspect="1" noChangeArrowheads="1"/>
          </p:cNvPicPr>
          <p:nvPr/>
        </p:nvPicPr>
        <p:blipFill>
          <a:blip r:embed="rId4" cstate="print"/>
          <a:srcRect/>
          <a:stretch>
            <a:fillRect/>
          </a:stretch>
        </p:blipFill>
        <p:spPr bwMode="auto">
          <a:xfrm>
            <a:off x="1371601" y="4572000"/>
            <a:ext cx="1401763" cy="1828800"/>
          </a:xfrm>
          <a:prstGeom prst="rect">
            <a:avLst/>
          </a:prstGeom>
          <a:noFill/>
        </p:spPr>
      </p:pic>
    </p:spTree>
  </p:cSld>
  <p:clrMapOvr>
    <a:masterClrMapping/>
  </p:clrMapOvr>
  <p:transition/>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7395" name="Group 35"/>
          <p:cNvGraphicFramePr>
            <a:graphicFrameLocks noGrp="1"/>
          </p:cNvGraphicFramePr>
          <p:nvPr/>
        </p:nvGraphicFramePr>
        <p:xfrm>
          <a:off x="34925" y="44451"/>
          <a:ext cx="9145588" cy="6850063"/>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27:27-37</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كانت اللَّيلةُ الرَّابعةَ عشرةَ، ونحنُ نُحملُ تائهينَ في بحر أرديا، ظنَّ النُّوتيَّةُ، نحوَ نِصفِ اللَّيل، أنَّهُمُ اقتربُوا إلى برٍّ. فالقوا حبل التقدير في الماء فوجدُوا عِشرينَ باعاً.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0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27:27-37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C'était la quatorzième nuit que nous dérivions sur l'Adriatique; vers minuit, les marins ont pressenti l'approche d'une terre. 28 Jetant alors la sonde, ils ont trouvé vingt brasses;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27:27-37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Now when the fourteenth night had come, as we were driven up and down in the Adriatic Sea, about midnight the sailors sensed that they were drawing near some land. 28 And they took soundings and found it to be twenty fathoms;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6a</a:t>
            </a:r>
          </a:p>
        </p:txBody>
      </p:sp>
    </p:spTree>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8407" name="Group 23"/>
          <p:cNvGraphicFramePr>
            <a:graphicFrameLocks noGrp="1"/>
          </p:cNvGraphicFramePr>
          <p:nvPr/>
        </p:nvGraphicFramePr>
        <p:xfrm>
          <a:off x="34925" y="44452"/>
          <a:ext cx="9145588"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مضوا قَلِيلاً وقاسُوا أيضاً فوجدُوا خمسة عشر باعاً. فخفنا لئلا نسقط في مواضِع صعبة، فألقوا مِن مُؤخَّر المركب أربعَ مراسٍ، وابتهلوا أن يصيرَ النَّهارُ.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quelque distance, ils l'ont jetée encore une fois et en ont trouvé quinze. 29 Dans la crainte que nous ne soyons peut-être échoués sur des récifs, ils ont alors mouillé quatre ancres à l'arrière et souhaité vivement l'arrivée du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they had gone a little farther, they took soundings again and found it to be fifteen fathoms. 29 Then, fearing lest we should run aground on the rocks, they dropped four anchors from the stern, and prayed for day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9443" name="Group 35"/>
          <p:cNvGraphicFramePr>
            <a:graphicFrameLocks noGrp="1"/>
          </p:cNvGraphicFramePr>
          <p:nvPr/>
        </p:nvGraphicFramePr>
        <p:xfrm>
          <a:off x="34925" y="115888"/>
          <a:ext cx="9145588" cy="6015990"/>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النُّوتيَّةُ يطلُبُون أن يهرُبُوا مِن السَّفينةِ، أنزلُوا القارب إلى البحر بحجة أنَّهُم يمدُّون المراسي مِن المُقدَّم، قال بولسُ لقائدِ المئةِ والعسكر: " إن لم يبقَ هؤلاء في السَّفينةِ فلا تستطيعُون أنتُم أن تنجُوا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Mais les marins, cherchaient à s'enfuir du bateau et mettaient le canot à la mer. 31 Paul a dit au centurion et aux soldats: "Si ces hommes ne restent pas à bord, vous, vous ne pourrez pas être sauvés."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as the sailors were seeking to escape from the ship, when they had let down the skiff into the sea, under pretense of putting out anchors from the prow, 31 Paul said to the centurion and the soldiers, Unless these men stay in the ship, you cannot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0457" name="Group 25"/>
          <p:cNvGraphicFramePr>
            <a:graphicFrameLocks noGrp="1"/>
          </p:cNvGraphicFramePr>
          <p:nvPr/>
        </p:nvGraphicFramePr>
        <p:xfrm>
          <a:off x="34925" y="115889"/>
          <a:ext cx="9145588" cy="682752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قطعَ الجندُ حِبالَ القارب وتركُوهُ يسقُطُ. وإذ أزمع أن يصير النَّهارُ كان بولسُ يُطيب قلبهم أجمعين أن يتناولُوا طعاماً، قائلاً: " إن لكُم اليومُ أربعة عشر يوماً، وأنتُم مُنتظرُونَ لا تزالُون صائمينَ، لم تأكُلُوا شيئاً.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Les soldats ont alors coupé les filins du canot et l'ont laissé partir. En attendant le jour, Paul a engagé tout le monde à prendre de la nourriture: "C'est aujourd'hui le quatorzième jour que vous passez dans l'expectative sans manger, et vous ne prenez toujours rien.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Then the soldiers cut away the ropes of the skiff and let it fall off. 33 And as day was about to dawn, Paul implored them all to take food, saying, Today is the fourteenth day you have waited and continued without food, and eaten nothing.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7238" name="Group 22"/>
          <p:cNvGraphicFramePr>
            <a:graphicFrameLocks noGrp="1"/>
          </p:cNvGraphicFramePr>
          <p:nvPr/>
        </p:nvGraphicFramePr>
        <p:xfrm>
          <a:off x="34925" y="115888"/>
          <a:ext cx="9145588" cy="644271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ألتمسُ مِنكُم أن تتناولُوا طعاماً، لأنَّ ذلك يؤول إلى خلاصكُم، فإنها لا تهلك مِن رأس أحدكُم شعرةٌ ". ولمَّا قال هذا أخذَ خُبزاً وشكرَ اللَّهَ أمامَ الجميع وكسَّرَ، وطفق يأكُلُ.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Je vous engage donc à reprendre de la nourriture, car il y va de votre salut. Encore une fois, aucun d'entre vous ne perdra un cheveu de sa tête. 35 Sur ces mots, il a pris du pain, a rendu grâce à Dieu en  présence de tous, l'a rompu et s'est mis à manger.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 urge you to take nourishment, for this is for your survival, since not a hair will fall from the head of any of you. 35 And when he had said these things, he took bread and gave thanks to God in the presence of them all; and when he had broken it he began to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8257" name="Group 17"/>
          <p:cNvGraphicFramePr>
            <a:graphicFrameLocks noGrp="1"/>
          </p:cNvGraphicFramePr>
          <p:nvPr/>
        </p:nvGraphicFramePr>
        <p:xfrm>
          <a:off x="34925" y="115888"/>
          <a:ext cx="9145588" cy="547370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فصاروا كُلهم مسرُورين وتناولُوا هُم أيضاً طعاماً. وكُنَّا جميعاً في السَّفينةِ مئتين وسِتَّةً وسبعين نفساً.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Tous alors, reprenant courage, se sont alimentés à leur tour.37 Au total, nous étions deux cent soixante-seize personnes à bord.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they were all encouraged, and also took food themselves. 37 And in all we were two hundred and seventy-six persons on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1458" name="Rectangle 2"/>
          <p:cNvSpPr>
            <a:spLocks noChangeArrowheads="1"/>
          </p:cNvSpPr>
          <p:nvPr/>
        </p:nvSpPr>
        <p:spPr bwMode="auto">
          <a:xfrm>
            <a:off x="250826" y="508002"/>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482" name="Rectangle 2"/>
          <p:cNvSpPr>
            <a:spLocks noGrp="1" noChangeArrowheads="1"/>
          </p:cNvSpPr>
          <p:nvPr>
            <p:ph type="title"/>
          </p:nvPr>
        </p:nvSpPr>
        <p:spPr>
          <a:xfrm>
            <a:off x="468313" y="981077"/>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4372484" name="Picture 4" descr="pointing"/>
          <p:cNvPicPr>
            <a:picLocks noChangeAspect="1" noChangeArrowheads="1"/>
          </p:cNvPicPr>
          <p:nvPr/>
        </p:nvPicPr>
        <p:blipFill>
          <a:blip r:embed="rId2" cstate="print"/>
          <a:srcRect/>
          <a:stretch>
            <a:fillRect/>
          </a:stretch>
        </p:blipFill>
        <p:spPr bwMode="auto">
          <a:xfrm>
            <a:off x="2857488" y="6000768"/>
            <a:ext cx="1238250" cy="628650"/>
          </a:xfrm>
          <a:prstGeom prst="rect">
            <a:avLst/>
          </a:prstGeom>
          <a:noFill/>
        </p:spPr>
      </p:pic>
      <p:sp>
        <p:nvSpPr>
          <p:cNvPr id="5"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72484"/>
                                        </p:tgtEl>
                                        <p:attrNameLst>
                                          <p:attrName>style.visibility</p:attrName>
                                        </p:attrNameLst>
                                      </p:cBhvr>
                                      <p:to>
                                        <p:strVal val="visible"/>
                                      </p:to>
                                    </p:set>
                                    <p:anim calcmode="lin" valueType="num">
                                      <p:cBhvr additive="base">
                                        <p:cTn id="7" dur="500" fill="hold"/>
                                        <p:tgtEl>
                                          <p:spTgt spid="4372484"/>
                                        </p:tgtEl>
                                        <p:attrNameLst>
                                          <p:attrName>ppt_x</p:attrName>
                                        </p:attrNameLst>
                                      </p:cBhvr>
                                      <p:tavLst>
                                        <p:tav tm="0">
                                          <p:val>
                                            <p:strVal val="0-#ppt_w/2"/>
                                          </p:val>
                                        </p:tav>
                                        <p:tav tm="100000">
                                          <p:val>
                                            <p:strVal val="#ppt_x"/>
                                          </p:val>
                                        </p:tav>
                                      </p:tavLst>
                                    </p:anim>
                                    <p:anim calcmode="lin" valueType="num">
                                      <p:cBhvr additive="base">
                                        <p:cTn id="8" dur="500" fill="hold"/>
                                        <p:tgtEl>
                                          <p:spTgt spid="43724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3506" name="Rectangle 2"/>
          <p:cNvSpPr>
            <a:spLocks noChangeArrowheads="1"/>
          </p:cNvSpPr>
          <p:nvPr/>
        </p:nvSpPr>
        <p:spPr bwMode="auto">
          <a:xfrm>
            <a:off x="755651" y="1557339"/>
            <a:ext cx="7920038" cy="4154984"/>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4551" name="Group 23"/>
          <p:cNvGraphicFramePr>
            <a:graphicFrameLocks noGrp="1"/>
          </p:cNvGraphicFramePr>
          <p:nvPr/>
        </p:nvGraphicFramePr>
        <p:xfrm>
          <a:off x="34926" y="-26988"/>
          <a:ext cx="9074150" cy="661041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143:7, 1</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استجب لي ياربُّ عاجلاً، فقد فَنيَتْ رُوحي، لا تصرف وجهكَ عنِّي. ياربُّ استمع صَلاتي، أنصت بحقك إلى طلبتي.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هللويا</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143:7,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Vite, réponds-moi, Seigneur! mon souffle s'est arrêté. Ne me cache pas ta face.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Seigneur, écoute ma prière, prête l'oreille à mes supplications,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143:7,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Answer me speedily, O Lord; My spirit fails! Do not hide Your face from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Hear my prayer, O Lord, Give ear to my supplications! In Your faithfulness.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6pg</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5593" name="Group 41"/>
          <p:cNvGraphicFramePr>
            <a:graphicFrameLocks noGrp="1"/>
          </p:cNvGraphicFramePr>
          <p:nvPr/>
        </p:nvGraphicFramePr>
        <p:xfrm>
          <a:off x="-36514" y="44450"/>
          <a:ext cx="9217026" cy="6931152"/>
        </p:xfrm>
        <a:graphic>
          <a:graphicData uri="http://schemas.openxmlformats.org/drawingml/2006/table">
            <a:tbl>
              <a:tblPr rtl="1"/>
              <a:tblGrid>
                <a:gridCol w="4608513">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يوحنا ( 9 :  1 ـ 41 )</a:t>
                      </a:r>
                      <a:endParaRPr kumimoji="0" lang="en-CA"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مُجتازٌ رأى إنساناً ولُدَ أعمَى. فسألهُ تلاميذهُ قائلينَ: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يا مُعلِّمُ، مَن أخطأ: أهذا أم أبواهُ لأنَّهُ وُلِدَ أعمَى؟ ". أجابَ يسوعُ:</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هذا أخطأ ولا أبواهُ، لكن لتظهَرَ أعمالُ اللَّهِ فيهِ.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9:1-41</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passant, Jésus vit un homme aveugle de naissance. 2 Ses disciples lui posèrent cette question: "Rabbi, qui a péché pour qu'il soit né aveugle, lui ou ses parents?" 3 Jésus répondit: "Ni lui ni ses parents. Mais c'est pour que les oeuvres de Dieu se manifestent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9:1-41</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as Jesus passed by, He saw a man who was blind from birth. 2 And His disciples asked Him, saying, Rabbi, who sinned, this man or his parents, that he was born blind? 3 Jesus answered, Neither this man nor his parents sinned, but that the works of God should be revealed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6g</a:t>
            </a:r>
          </a:p>
        </p:txBody>
      </p:sp>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6603" name="Group 27"/>
          <p:cNvGraphicFramePr>
            <a:graphicFrameLocks noGrp="1"/>
          </p:cNvGraphicFramePr>
          <p:nvPr/>
        </p:nvGraphicFramePr>
        <p:xfrm>
          <a:off x="34926" y="44450"/>
          <a:ext cx="9074150" cy="690067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ينبغي أن نعملَ أعمالَ الذي أرسلني ما دامَ نهارٌ. يأتي اللَّيل حين لا يستطيعُ أحدٌ أن يعملَ. ما دُمتُ في العالم فأنا نورُ العالمِ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هذا وتفلَ على الأرضِ وصنعَ مِن التُّفل طِيناً وطلَى بهِ عيني المولُود الأعمَى.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Tant qu'il fait jour, il nous faut travailler aux oeuvres de Celui qui m'a envoyé: la nuit vient où personne ne peut travailler; 5 aussi longtemps que je suis dans le monde, 6 je suis la lumière du monde. Ayant ainsi parlé, Jésus cracha à terre, fit de la boue avec la salive et l'appliqua sur les yeux de l'aveugle;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must work the works of Him who sent Me while it is day; the night is coming when no one can work. 5 As long as I am in the world, I am the light of the world. 6 When He had said these things, He spat on the ground and made clay with the saliva; and He anointed the eyes of the blind man with the clay.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7641" name="Group 41"/>
          <p:cNvGraphicFramePr>
            <a:graphicFrameLocks noGrp="1"/>
          </p:cNvGraphicFramePr>
          <p:nvPr/>
        </p:nvGraphicFramePr>
        <p:xfrm>
          <a:off x="34926" y="44450"/>
          <a:ext cx="9074150" cy="68275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 " اذهب فاغسل وجهكَ في بِركةِ سلوامَ " ـ الذي تفسيرُهُ: المُرسَل ـ فذهب وغسلَ وجهَهُ وأتَى بَصِيراً.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فجيرانُهُ والذينَ يعرفونَهُ مِن قَبل أنَّهُ كان أعمَى، كانوا يقُولُون: " أليسَ هذا هُو الذي كانَ يجلسُ ويَستعطِي؟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il lui dit: "Va te laver à la piscine de Siloé" - ce qui signifie Envoyé. L'aveugle y alla, il se lava et, à son retour, il voyait. 8 Les gens du voisinage et ceux qui auparavant avaient l'habitude de le voir - car c'était un mendiant - disaient: "N'est-ce pas celui qui était assis à mendier?"</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said to him, Go, wash in the pool of Siloam (which is translated, Sent). So he went and washed, and came back seeing. 8 Therefore the neighbors and those who previously had seen that he was blind said, Is not this he who sat and begged?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1575" name="Group 23"/>
          <p:cNvGraphicFramePr>
            <a:graphicFrameLocks noGrp="1"/>
          </p:cNvGraphicFramePr>
          <p:nvPr/>
        </p:nvGraphicFramePr>
        <p:xfrm>
          <a:off x="34926" y="44452"/>
          <a:ext cx="9074150" cy="6049963"/>
        </p:xfrm>
        <a:graphic>
          <a:graphicData uri="http://schemas.openxmlformats.org/drawingml/2006/table">
            <a:tbl>
              <a:tblPr rtl="1"/>
              <a:tblGrid>
                <a:gridCol w="5616575">
                  <a:extLst>
                    <a:ext uri="{9D8B030D-6E8A-4147-A177-3AD203B41FA5}">
                      <a16:colId xmlns:a16="http://schemas.microsoft.com/office/drawing/2014/main" val="20000"/>
                    </a:ext>
                  </a:extLst>
                </a:gridCol>
                <a:gridCol w="34575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فقومٌ كانوا يقُولُون: " إنَّهُ هُو ". وآخرُون كانوا يقُولُون: " لا، لكنهُ يُشبهُهُ ". أمَّا هُو فكان يقُول: " إنِّي أنا هُو ". فقالُوا لهُ: " كيفَ انفتحتْ عيناكَ؟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uns disaient: "C'est bien lui!" D'autres disaient: "Mais non, c'est quelqu'un qui lui ressemble. Mais l'aveugle affirmait: "C'est bien moi." 10 Ils lui dirent donc: "Et alors, tes yeux, comment se sont-ils ouverts?"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Some said, This is he. Others said, He is like him. He said, I am he. 10 Therefore they said to him, How were your eyes opened?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8657" name="Group 33"/>
          <p:cNvGraphicFramePr>
            <a:graphicFrameLocks noGrp="1"/>
          </p:cNvGraphicFramePr>
          <p:nvPr/>
        </p:nvGraphicFramePr>
        <p:xfrm>
          <a:off x="34926" y="44450"/>
          <a:ext cx="9074150" cy="649833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ذاكَ وقالَ: " الإنسان الذي يُدعى يسوعُ صنعَ طيناً وطَلَى بهِ عينيَّ، وقال لي: " اذهبْ واغسل وجهَكَ في سِلْوَامَ. فمضيتُ وغسلتُ وجهي فأبصرتُ ". قالُوا لهُ: " أينَ ذاكَ الإنسان؟ ". قالَ: " لا أعلمُ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répondit: "L'homme qu'on appelle Jésus a fait de la boue, m'en a frotté les yeux et m'a dit: "Va à Siloé et lave-toi." Alors moi, j'y suis allé, je me suis lavé et j'ai retrouvé la vue. 12 Ils lui dirent: "Où est-il, celui-là?" Il répondit: "Je n'en sais rien."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He answered and said, A Man called Jesus made clay and anointed my eyes and said to me, `Go to the pool of Siloam and wash.' So I went and washed, and I received sight. 12 Then they said to him, Where is He? He said, I do not know.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9292" name="Group 28"/>
          <p:cNvGraphicFramePr>
            <a:graphicFrameLocks noGrp="1"/>
          </p:cNvGraphicFramePr>
          <p:nvPr/>
        </p:nvGraphicFramePr>
        <p:xfrm>
          <a:off x="34926" y="44452"/>
          <a:ext cx="9074150" cy="67665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فقدَّموا الذي كانَ قبلاً أعمَى إلى الفرِّيسيِّينَ. وكان سبتٌ لمَّا صنع يسوعُ الطِّينَ وفتحَ عينيهِ. فسألهُ أيضاً الفرِّيسيُّونَ كيفَ أبصرت، قالَ لهُم: " وضع طيناً على عينيَّ واغتسلتُ، فأبصرتُ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On conduisit chez les Pharisiens celui qui avait été aveugle. 14 Or c'était un jour de sabbat que Jésus avait fait de la boue et lui avait ouvert les yeux. 15 A leur tour, les Pharisiens lui demandèrent comment il avait recouvré la vue. Il leur répondit: "Il m'a appliqué de la boue sur les yeux, je me suis lavé, je vois."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They brought him who formerly was blind to the Pharisees. 14 Now it was a Sabbath when Jesus made the clay and opened his eyes. 15 Then the Pharisees also asked him again how he had received his sight. He said to them, He put clay on my eyes, and I washed, and I see.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0317" name="Group 29"/>
          <p:cNvGraphicFramePr>
            <a:graphicFrameLocks noGrp="1"/>
          </p:cNvGraphicFramePr>
          <p:nvPr/>
        </p:nvGraphicFramePr>
        <p:xfrm>
          <a:off x="34926" y="44450"/>
          <a:ext cx="9074150" cy="693115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فقال قومٌ مِن الفرِّيسيِّينَ: " إن هـذا الإنسـانُ ليـسَ مِن اللَّهِ، لأنَّهُ لا يَحفظُ السَّبتَ ". وقال آخـرُون: " كيفَ يَقدرُ إنسانٌ خاطئٌ أنْ يعملَ مثلَ هذه الآياتِ؟ " وكانَ بينهُمُ شِقاقٌ. قالُوا أيضاً للأعمَى: " ماذا تقولُ أنتَ عَنهُ فإنَّهُ فَتَحَ عينَيكَ؟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Parmi les Pharisiens, les uns disaient: "Cet individu n'observe pas le sabbat, il n'est donc pas de Dieu." Mais d'autres disaient: "Comment un homme pécheur aurait-il le pouvoir d'opérer de tels signes?" Et c'était la division entre eux. 17 Alors, ils s'adressèrent à nouveau à l'aveugle: "Et toi, que dis-tu de celui qui t'a ouvert les yeux?"</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16 Therefore some of the Pharisees said, This Man is not from God, because He does not keep the Sabbath. Others said, How can a man who is a sinner do such signs? And there was a division among them. 17 They said to the blind man again, What do you say about Him because He opened your eyes?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1340" name="Group 28"/>
          <p:cNvGraphicFramePr>
            <a:graphicFrameLocks noGrp="1"/>
          </p:cNvGraphicFramePr>
          <p:nvPr/>
        </p:nvGraphicFramePr>
        <p:xfrm>
          <a:off x="34926" y="44451"/>
          <a:ext cx="9074150" cy="68427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 إنَّهُ لنبيٌّ! ". فلم يُصدِّق اليهُودُ أنَّهُ كانَ أعمَى وأبصرَ حتَّى دَعوا أبوَيهِ. فسألوهُما قائلينَ: " أهذا ابنُكُما الذي تقُولان إنَّهُ وُلِدَ أعمَى؟ فكيفَ يُبصِرُ الآنَ؟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répondit: "C'est un prophète." 18 Mais tant qu'ils n'eurent pas convoqué ses parents, les Juifs refusèrent de croire qu'il avait été aveugle et qu'il avait recouvré la vue. 19 Ils posèrent cette question aux parents: "Cet homme est-il bien votre fils dont vous prétendez qu'il est né aveugle? Alors comment voit-il maintenant?"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said, He is a prophet. 18 But the Jews did not believe concerning him, that he had been blind and received his sight, until they called the parents of him who had received his sight. 19 And they asked them, saying, Is this your son, who you say was born blind? How then does he now see?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2360" name="Group 24"/>
          <p:cNvGraphicFramePr>
            <a:graphicFrameLocks noGrp="1"/>
          </p:cNvGraphicFramePr>
          <p:nvPr/>
        </p:nvGraphicFramePr>
        <p:xfrm>
          <a:off x="34926" y="44452"/>
          <a:ext cx="9074150" cy="623030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أبواهُ وقالا: " نحنُ نعلمُ أنَّ هذا ولدنا، وأنَّنا ولدناهُ أعمَى. أمَّا كيفَ يُبصرُ الآنَ فلا نعلمُ. أو مَن فَتَحَ عينيهِ فلا نعلمُ. هو كاملُ السِّنِّ. اسألُوهُ ليتكلَّم عن نفسِهِ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Les parents leur répondirent: "Nous sommes certains que c'est bien notre fils et qu'il est né aveugle.21 Comment maintenant il voit, nous l'ignorons. Qui lui a ouvert les yeux? Nous l'ignorons. Interrogez-le, il est assez grand, qu'il s'explique lui-même à son sujet!"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His parents answered them and said, We know that this is our son, and that he was born blind; 21 but by what means he now sees we do not know, or who opened his eyes we do not know. He is of age; ask him. He will speak for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3383" name="Group 23"/>
          <p:cNvGraphicFramePr>
            <a:graphicFrameLocks noGrp="1"/>
          </p:cNvGraphicFramePr>
          <p:nvPr/>
        </p:nvGraphicFramePr>
        <p:xfrm>
          <a:off x="34926" y="44450"/>
          <a:ext cx="9074150" cy="649833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أبواهُ: هذا لأنَّهُما كانا يَخافان اليهُودِ، لأنَّ اليهُودَ كانوا قد قررُوا أنَّهُ إنْ اعترفَ أحدٌ بأنَّهُ المسيحُ يُخرَجُ مِن المَجمَعِ. لذلكَ قالَ أبواهُ: " إنَّهُ كاملُ السِّنِّ، اسألُوهُ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Ses parents parlèrent ainsi parce qu'ils avaient peur des Juifs. Ceux-ci étaient déjà convenu d'exclure de la synagogue quiconque confessait que Jésus est le Christ. 23 Voilà pourquoi les parents dirent: "Il est assez grand, interrogez-le."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His parents said these things because they feared the Jews, for the Jews had agreed already that if anyone confessed that He was Christ, he would be put out of the synagogue. 23 Therefore his parents said, He is of age; ask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4405" name="Group 21"/>
          <p:cNvGraphicFramePr>
            <a:graphicFrameLocks noGrp="1"/>
          </p:cNvGraphicFramePr>
          <p:nvPr/>
        </p:nvGraphicFramePr>
        <p:xfrm>
          <a:off x="34926" y="44452"/>
          <a:ext cx="9074150" cy="66570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فدَعَوا ثانيةً الرَّجُل الذي كانَ أعمَى، وقالوا لهُ: " أعطِ مجداً للَّهِ. نحنُ نَعلَمُ أنَّ هذا الإنسانَ خاطئٌ ". فأجابَ الذي كانَ أعمَى قائلاً: " إنْ كان خاطئاً فلا أعلمُ. إنَّما أعرفُ شيئاً واحداً: أنَّي كُنتُ أعمَى والآنَ أُبصِرُ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Une seconde fois, les Pharisiens appelèrent l'homme qui avait été aveugle et ils lui dirent: "Rends gloire à Dieu! Nous savons, nous, que cet homme est un pécheur.25 Il leur répondit: "Je ne sais si c'est un pécheur; je ne sais qu'une chose: j'étais aveugle et maintenant je vois."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So they again called the man who was blind, and said to him, Give God the glory! We know that this Man is a sinner. 25 He answered and said, Whether He is a sinner or not I do not know. One thing I know: that though I was blind, now I see.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5432" name="Group 24"/>
          <p:cNvGraphicFramePr>
            <a:graphicFrameLocks noGrp="1"/>
          </p:cNvGraphicFramePr>
          <p:nvPr/>
        </p:nvGraphicFramePr>
        <p:xfrm>
          <a:off x="34926" y="44450"/>
          <a:ext cx="9074150" cy="6742367"/>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قالُوا لهُ: " ماذا صنعَ بكَ؟ كيفَ فَتَحَ عينَيكَ؟ " أجابَهُم: " قد قُلتُ لكُم فلم تسمَعُوا. فماذا تُريدُونَ أن تسمَعُوا أيضاً؟ هل تُريدُونَ أن تَصيرُوا لهُ تلاميذ؟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lui dirent: "Que t'a-t-il fait? Comment t'a-t-il ouvert les yeux? 27 Il leur répondit: "Je vous l'ai déjà raconté, mais vous n'avez pas écouté! Pourquoi voulez-vous l'entendre encore une fois? N'auriez-vous pas le désir de devenir ses disciples vous aussi?"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Then they said to him again, What did He do to you? How did He open your eyes? 27 He answered them, I told you already, and you did not listen. Why do you want to hear it again? Do you also want to become His disciples?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6464" name="Group 32"/>
          <p:cNvGraphicFramePr>
            <a:graphicFrameLocks noGrp="1"/>
          </p:cNvGraphicFramePr>
          <p:nvPr/>
        </p:nvGraphicFramePr>
        <p:xfrm>
          <a:off x="34926" y="44452"/>
          <a:ext cx="9074150" cy="652392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فشَتَمُوهُ قائلينَ: " أنتَ تلميذُ ذاكَ، أمَّا نحنُ فإنَّنا تلاميذُ موسَى. ونحنُ نعلَمُ أنَّ اللَّه كلَّم موسَى، وأمَّا هذا فلا نعلَمُ مِن أينَ هو ". أجابَ الرَّجُلُ وقالَ لهُم: " إنَّ هذا أيضاً لعجب! إنَّكُم لا تعرفونَ مِن أينَ هو،</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 Pharisiens se mirent alors à l'injurier et ils disaient: "C'est toi qui es son disciple! 29 Nous, nous sommes disciples de Moïse. Nous savons que Dieu a parlé à Moïse tandis que celui-là, nous ne savons pas d'où il est!" 30 L'homme leur répondit: "C'est bien là, en effet, l'étonnant: que vous ne sachiez pas d'où il est,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Then they reviled him and said, You are His disciple, but we are Moses' disciples. 29 We know that God spoke to Moses; as for this fellow, we do not know where He is from. 30 The man answered and said to them, Why, this is a marvelous thing, that you do not know where He is from;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7481" name="Group 25"/>
          <p:cNvGraphicFramePr>
            <a:graphicFrameLocks noGrp="1"/>
          </p:cNvGraphicFramePr>
          <p:nvPr/>
        </p:nvGraphicFramePr>
        <p:xfrm>
          <a:off x="34926" y="44450"/>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فَتَحَ عينيَّ. ونعلمُ أنَّ اللَّهُ لا يسمعُ للخُطاةِ. لكن إنْ كانَ أحدٌ للإله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عابداً ولإرادته صانعاً، فلهـذا يَسمعُ. مُنذُ الدَّهـرِ لم نسمَع أنَّ أحداً فَتَحَ عينَيْ مَولُود أعمَى.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alors qu'il m'a ouvert les yeux! 31 Dieu, nous le savons, n'exauce pas les pécheurs; mais si un homme est pieux et fait sa volonté, Dieu l'exauce. 32 Jamais on n'a entendu dire que quelqu'un ait ouvert les yeux d'un aveugle de naissance.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He has opened my eyes! 31 Now we know that God does not hear sinners; but if anyone is a worshiper of God and does His will, He hears him. 32 Since the world began it has been unheard of that anyone opened the eyes of one who was born blind.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8507" name="Group 27"/>
          <p:cNvGraphicFramePr>
            <a:graphicFrameLocks noGrp="1"/>
          </p:cNvGraphicFramePr>
          <p:nvPr/>
        </p:nvGraphicFramePr>
        <p:xfrm>
          <a:off x="34926" y="44452"/>
          <a:ext cx="9074150" cy="66446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فلو لم يكُن هذا مِن اللَّـهِ لما قدر أنْ يفعلَ شيئاً ". أجابُوا وقالُوا لهُ: " أنتَ بجُملتِكَ مولود في الخطيِّةِ، وأنتَ تُعلِّمُنا! " فأخرجوهُ خارجاً.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فسمعَ يسوعُ أنَّهُم أخرجُوهُ خارجاً، فوجدهُ وقالَ لهُ</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أتُؤمِنُ أنت بِابنِ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اللَّهِ؟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Si cet homme n'était pas de Dieu, il ne pourrait rien faire. 34 Ils ripostèrent: "Tu n'es que péché depuis ta naissance et tu viens nous faire la leçon!"; et ils le jetèrent dehors. 35 Jésus apprit qu'ils l'avaient chassé. Il vint alors le trouver et lui dit: "Crois-tu, toi, au Fils de l'homme?"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If this Man were not from God, He could do nothing. 34 They answered and said to him, You were completely born in sins, and are you teaching us? And they cast him out. 35 Jesus heard that they had cast him out; and when He had found him, He said to him, Do you believe in the Son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9524" name="Group 20"/>
          <p:cNvGraphicFramePr>
            <a:graphicFrameLocks noGrp="1"/>
          </p:cNvGraphicFramePr>
          <p:nvPr/>
        </p:nvGraphicFramePr>
        <p:xfrm>
          <a:off x="34926" y="44450"/>
          <a:ext cx="9074150" cy="599929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ذاكَ وقالَ: " مَن هو يا سيِّدي لأُؤمِن بهِ؟ ". فقالَ لهُ يسوعُ:</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إنك تراهُ، وهو الذي يُكلمك ". فقالَ: " أُؤمِنُ يا ربُّ ". وسجدَ لهُ.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Et lui de répondre: "Qui est-il, Seigneur, pour que je croie en lui? 37 Jésus lui dit: "Eh bien! Tu l'as vu, c'est celui qui te parle!" L'homme dit: "Je crois, Seigneur" et il se prosterna devant lui.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He answered and said, Who is He, Lord, that I may believe in Him? 37 And Jesus said to him, You have both seen Him and it is He who is talking with you. 38 Then he said, Lord, I believe! And he worshiped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endParaRPr lang="en-CA" dirty="0"/>
          </a:p>
        </p:txBody>
      </p:sp>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0555" name="Group 27"/>
          <p:cNvGraphicFramePr>
            <a:graphicFrameLocks noGrp="1"/>
          </p:cNvGraphicFramePr>
          <p:nvPr/>
        </p:nvGraphicFramePr>
        <p:xfrm>
          <a:off x="34926" y="44452"/>
          <a:ext cx="9074150" cy="633984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يسوعُ: " أتيت أنا دينونة للعالم، حتَّى يُبصِرَ العُميان ويَعمي المُبصِرُون ". فسمِعَ قُوم مِن الفرِّيسيِّين الذين كانُوا معهُ، وقالُوا لهُ: " ألعلَّنا نحنُ أيضاً عُميانٌ؟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Et Jésus dit alors: "C'est pour un  jugement que je suis venu dans le monde, pour que ceux qui ne voyaient pas voient, et que ceux qui voyaient deviennent aveugles. 40 Les Pharisiens qui étaient avec lui entendirent ces paroles et lui dirent: "Est-ce que, par hasard, nous serions des aveugles, nous aussi?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And Jesus said, For judgment I have come into this world, that those who do not see may see, and that those who see may be made blind. 40 Then some of the Pharisees who were with Him heard these words, and said to Him, Are we blind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endParaRPr lang="en-CA" dirty="0"/>
          </a:p>
        </p:txBody>
      </p:sp>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9665" name="Group 17"/>
          <p:cNvGraphicFramePr>
            <a:graphicFrameLocks noGrp="1"/>
          </p:cNvGraphicFramePr>
          <p:nvPr/>
        </p:nvGraphicFramePr>
        <p:xfrm>
          <a:off x="34926" y="44450"/>
          <a:ext cx="9074150" cy="633888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 لو كُنتُم عُمياناً لمَا كانت لكُم خطيَّةٌ. والآن تقُولُون إنَّنا نُبصرُ، فخطيَّتُكُم باقيةٌ.</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Jésus leur répondit: "Si vous étiez aveugles, vous n'auriez pas de péché. Mais à présent vous dites "nous voyons": votre péché demeure.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Jesus said to them, If you were blind, you would have no sin; but now you say, `We see.' Therefore your sin remains.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85795" name="Picture 3" descr="pointing"/>
          <p:cNvPicPr>
            <a:picLocks noChangeAspect="1" noChangeArrowheads="1"/>
          </p:cNvPicPr>
          <p:nvPr/>
        </p:nvPicPr>
        <p:blipFill>
          <a:blip r:embed="rId2" cstate="print"/>
          <a:srcRect/>
          <a:stretch>
            <a:fillRect/>
          </a:stretch>
        </p:blipFill>
        <p:spPr bwMode="auto">
          <a:xfrm>
            <a:off x="1500166" y="4500570"/>
            <a:ext cx="1238250" cy="628650"/>
          </a:xfrm>
          <a:prstGeom prst="rect">
            <a:avLst/>
          </a:prstGeom>
          <a:noFill/>
        </p:spPr>
      </p:pic>
      <p:sp>
        <p:nvSpPr>
          <p:cNvPr id="4385796" name="Text Box 4"/>
          <p:cNvSpPr txBox="1">
            <a:spLocks noChangeArrowheads="1"/>
          </p:cNvSpPr>
          <p:nvPr/>
        </p:nvSpPr>
        <p:spPr bwMode="auto">
          <a:xfrm>
            <a:off x="900114" y="347665"/>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
        <p:nvSpPr>
          <p:cNvPr id="5"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385795"/>
                                        </p:tgtEl>
                                        <p:attrNameLst>
                                          <p:attrName>style.visibility</p:attrName>
                                        </p:attrNameLst>
                                      </p:cBhvr>
                                      <p:to>
                                        <p:strVal val="visible"/>
                                      </p:to>
                                    </p:set>
                                    <p:anim calcmode="lin" valueType="num">
                                      <p:cBhvr additive="base">
                                        <p:cTn id="7" dur="500" fill="hold"/>
                                        <p:tgtEl>
                                          <p:spTgt spid="4385795"/>
                                        </p:tgtEl>
                                        <p:attrNameLst>
                                          <p:attrName>ppt_x</p:attrName>
                                        </p:attrNameLst>
                                      </p:cBhvr>
                                      <p:tavLst>
                                        <p:tav tm="0">
                                          <p:val>
                                            <p:strVal val="0-#ppt_w/2"/>
                                          </p:val>
                                        </p:tav>
                                        <p:tav tm="100000">
                                          <p:val>
                                            <p:strVal val="#ppt_x"/>
                                          </p:val>
                                        </p:tav>
                                      </p:tavLst>
                                    </p:anim>
                                    <p:anim calcmode="lin" valueType="num">
                                      <p:cBhvr additive="base">
                                        <p:cTn id="8" dur="500" fill="hold"/>
                                        <p:tgtEl>
                                          <p:spTgt spid="43857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0674" name="Rectangle 2"/>
          <p:cNvSpPr>
            <a:spLocks noChangeArrowheads="1"/>
          </p:cNvSpPr>
          <p:nvPr/>
        </p:nvSpPr>
        <p:spPr bwMode="auto">
          <a:xfrm>
            <a:off x="755651" y="1557338"/>
            <a:ext cx="7920038" cy="4832092"/>
          </a:xfrm>
          <a:prstGeom prst="rect">
            <a:avLst/>
          </a:prstGeom>
          <a:noFill/>
          <a:ln w="9525">
            <a:noFill/>
            <a:miter lim="800000"/>
            <a:headEnd/>
            <a:tailEnd/>
          </a:ln>
          <a:effectLst/>
        </p:spPr>
        <p:txBody>
          <a:bodyPr>
            <a:spAutoFit/>
          </a:bodyPr>
          <a:lstStyle/>
          <a:p>
            <a:pPr algn="ctr" rtl="0"/>
            <a:r>
              <a:rPr lang="en-US" sz="4400">
                <a:solidFill>
                  <a:srgbClr val="FF9933"/>
                </a:solidFill>
              </a:rPr>
              <a:t>Evening Psalm and Gospel</a:t>
            </a:r>
            <a:endParaRPr lang="en-CA" sz="4400">
              <a:solidFill>
                <a:srgbClr val="FF9933"/>
              </a:solidFill>
            </a:endParaRPr>
          </a:p>
          <a:p>
            <a:pPr algn="ctr" rtl="0"/>
            <a:endParaRPr lang="en-US" sz="4400">
              <a:solidFill>
                <a:srgbClr val="FF9933"/>
              </a:solidFill>
            </a:endParaRPr>
          </a:p>
          <a:p>
            <a:pPr algn="ctr"/>
            <a:r>
              <a:rPr lang="ar-SA" sz="4400">
                <a:solidFill>
                  <a:srgbClr val="FF9933"/>
                </a:solidFill>
              </a:rPr>
              <a:t>مزمور و أنجيل</a:t>
            </a:r>
            <a:endParaRPr lang="ar-EG" sz="4400">
              <a:solidFill>
                <a:srgbClr val="FF9933"/>
              </a:solidFill>
            </a:endParaRPr>
          </a:p>
          <a:p>
            <a:pPr algn="ctr"/>
            <a:r>
              <a:rPr lang="ar-EG" sz="4400">
                <a:solidFill>
                  <a:srgbClr val="FF9933"/>
                </a:solidFill>
              </a:rPr>
              <a:t>( </a:t>
            </a:r>
            <a:r>
              <a:rPr lang="ar-SA" sz="4400">
                <a:solidFill>
                  <a:srgbClr val="FF9933"/>
                </a:solidFill>
              </a:rPr>
              <a:t>صـلاة المسـاء</a:t>
            </a:r>
            <a:r>
              <a:rPr lang="ar-EG" sz="4400">
                <a:solidFill>
                  <a:srgbClr val="FF9933"/>
                </a:solidFill>
              </a:rPr>
              <a:t> )</a:t>
            </a:r>
          </a:p>
          <a:p>
            <a:pPr algn="ctr"/>
            <a:endParaRPr lang="en-CA" sz="4400">
              <a:solidFill>
                <a:srgbClr val="FF9933"/>
              </a:solidFill>
            </a:endParaRPr>
          </a:p>
          <a:p>
            <a:pPr algn="ctr" rtl="0"/>
            <a:r>
              <a:rPr lang="fr-FR" sz="4400">
                <a:solidFill>
                  <a:srgbClr val="FF9933"/>
                </a:solidFill>
              </a:rPr>
              <a:t>Vêpres </a:t>
            </a:r>
            <a:r>
              <a:rPr lang="fr-CA" sz="4400">
                <a:solidFill>
                  <a:srgbClr val="FF9933"/>
                </a:solidFill>
              </a:rPr>
              <a:t>Psaume et Évangile</a:t>
            </a:r>
          </a:p>
          <a:p>
            <a:pPr algn="ctr" rtl="0"/>
            <a:r>
              <a:rPr lang="fr-CA" sz="4400">
                <a:solidFill>
                  <a:srgbClr val="FF9933"/>
                </a:solidFill>
              </a:rPr>
              <a:t> </a:t>
            </a:r>
          </a:p>
        </p:txBody>
      </p:sp>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1718" name="Group 22"/>
          <p:cNvGraphicFramePr>
            <a:graphicFrameLocks noGrp="1"/>
          </p:cNvGraphicFramePr>
          <p:nvPr/>
        </p:nvGraphicFramePr>
        <p:xfrm>
          <a:off x="34925" y="44452"/>
          <a:ext cx="9145588" cy="62658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41:1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للذي يَتَفهَّمُ في أمرِ المسكِين والفقيرِ، في يَوم السوءِ يُنَجِّيهِ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Heureux celui qui pense au faible, Au jour du malheur, le Seigneur le délivre,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Blessed is he who considers the poor; The Lord will deliver him in time of trouble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6ep</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2758" name="Group 38"/>
          <p:cNvGraphicFramePr>
            <a:graphicFrameLocks noGrp="1"/>
          </p:cNvGraphicFramePr>
          <p:nvPr/>
        </p:nvGraphicFramePr>
        <p:xfrm>
          <a:off x="34925" y="44450"/>
          <a:ext cx="9145588" cy="6882384"/>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مرقس</a:t>
                      </a:r>
                      <a:r>
                        <a:rPr kumimoji="0" lang="ar-SA" sz="3200" b="0" i="0" u="sng" strike="noStrike" cap="none" normalizeH="0" baseline="0" dirty="0">
                          <a:ln>
                            <a:noFill/>
                          </a:ln>
                          <a:solidFill>
                            <a:srgbClr val="FF9933"/>
                          </a:solidFill>
                          <a:effectLst/>
                          <a:latin typeface="Arial" charset="0"/>
                          <a:cs typeface="Arial" charset="0"/>
                        </a:rPr>
                        <a:t> ( </a:t>
                      </a:r>
                      <a:r>
                        <a:rPr kumimoji="0" lang="ar-EG" sz="3200" b="0" i="0" u="sng" strike="noStrike" cap="none" normalizeH="0" baseline="0" dirty="0">
                          <a:ln>
                            <a:noFill/>
                          </a:ln>
                          <a:solidFill>
                            <a:srgbClr val="FF9933"/>
                          </a:solidFill>
                          <a:effectLst/>
                          <a:latin typeface="Arial" charset="0"/>
                          <a:cs typeface="Arial" charset="0"/>
                        </a:rPr>
                        <a:t>8 : 22 - 26</a:t>
                      </a:r>
                      <a:r>
                        <a:rPr kumimoji="0" lang="ar-SA" sz="3200" b="0" i="0" u="sng" strike="noStrike" cap="none" normalizeH="0" baseline="0" dirty="0">
                          <a:ln>
                            <a:noFill/>
                          </a:ln>
                          <a:solidFill>
                            <a:srgbClr val="FF9933"/>
                          </a:solidFill>
                          <a:effectLst/>
                          <a:latin typeface="Arial" charset="0"/>
                          <a:cs typeface="Arial" charset="0"/>
                        </a:rPr>
                        <a:t>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وجاءوا إلى بيتِ صَيدا، فقدَّمُوا إليهِ أعمَى وطلبُوا إليهِ أن يَلمسهُ، </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فأمسك بيدِ الأعمَى وأخرجهُ إلى خارج القريةِ، وتَفَلَ في عينيهِ، ووضعَ يديهِ عليهِ وسألهُ: " ماذا تُبصِر؟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Marc 8:22-26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Ils arrivent à Bethsaïda; on lui amène un aveugle et on le supplie de le toucher. 23 Prenant l'aveugle par la main, il le conduisit hors du village. Il mit de la salive sur ses yeux, lui imposa les mains et il lui demandait: "Vois-tu quelque chose?"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8:22-26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He came to Bethsaida; and they brought a blind man to Him, and begged Him to touch him. 23 So He took the blind man by the hand and led him out of the town. And when He had spit on his eyes and put His hands on him, He asked him if he saw anything.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6e</a:t>
            </a:r>
          </a:p>
        </p:txBody>
      </p:sp>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4794" name="Group 26"/>
          <p:cNvGraphicFramePr>
            <a:graphicFrameLocks noGrp="1"/>
          </p:cNvGraphicFramePr>
          <p:nvPr/>
        </p:nvGraphicFramePr>
        <p:xfrm>
          <a:off x="34925" y="44450"/>
          <a:ext cx="9145588" cy="6858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تطلَّع قال: " إني أرى النَّاس كأشجارٍ يمشُونَ ". ثُمَّ وضعَ يديهِ على عينيهِ أيضاً، فأبصر فشُفِيَ ورأى كُلَّ شيء جلياً. فأرسلهُ إلى بيتهِ قائلاً: " لا تدخُل القريةَ، ولا تقُل لأحدٍ فيها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Ayant ouvert les yeux, il disait: "J'aperçois les gens, je les vois comme des arbres, mais ils marchent." Puis, Jésus lui posa de nouveau les mains sur les yeux et l'homme vit clair; il était guéri et voyait tout distinctement. Jésus le renvoya chez lui en disant: "N'entre même pas dans le village.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And he looked up and said, I see men like trees, walking. 25 Then He put His hands on his eyes again and made him look up. And he was restored and saw everyone clearly. 26 Then He sent him away to his house, saying, Neither go into the town, nor tell anyone in the town.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6842" name="Group 26"/>
          <p:cNvGraphicFramePr>
            <a:graphicFrameLocks noGrp="1"/>
          </p:cNvGraphicFramePr>
          <p:nvPr/>
        </p:nvGraphicFramePr>
        <p:xfrm>
          <a:off x="468314" y="404813"/>
          <a:ext cx="8137525" cy="599236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n-CL" sz="4000" b="1" i="0" u="none" strike="noStrike" cap="none" normalizeH="0" baseline="0">
                          <a:ln>
                            <a:noFill/>
                          </a:ln>
                          <a:solidFill>
                            <a:srgbClr val="FF9900"/>
                          </a:solidFill>
                          <a:effectLst/>
                          <a:latin typeface="Arial" charset="0"/>
                          <a:cs typeface="Arial" charset="0"/>
                        </a:rPr>
                        <a:t>Seventh Sunday of the Holy Lent</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800" b="1" i="0" u="none" strike="noStrike" cap="none" normalizeH="0" baseline="0">
                          <a:ln>
                            <a:noFill/>
                          </a:ln>
                          <a:solidFill>
                            <a:srgbClr val="FF9900"/>
                          </a:solidFill>
                          <a:effectLst/>
                          <a:latin typeface="Arial" charset="0"/>
                          <a:cs typeface="Arial" charset="0"/>
                        </a:rPr>
                        <a:t>Palm Sunday</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االسابع من الصوم المقدس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أحد الزعف</a:t>
                      </a: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Septième Dimanche Du Jeune Sacre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RAMEAUX</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7842"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38784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8886" name="Group 22"/>
          <p:cNvGraphicFramePr>
            <a:graphicFrameLocks noGrp="1"/>
          </p:cNvGraphicFramePr>
          <p:nvPr/>
        </p:nvGraphicFramePr>
        <p:xfrm>
          <a:off x="69851" y="0"/>
          <a:ext cx="9074150" cy="666693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118 : 26 – 27 </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مُبارَكٌ الآتِي بِاسْمِ الرَّبِّ، بَارَكْناكُمْ مِنْ بَيتِ الربِّ. رتِّبوا عِيداً في الواصَلِين إلى قُرُونِ المَذبَحِ.     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118:26-27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26 Béni soit celui qui vient, au nom du Seigneur. Nous vous bénissons depuis la maison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kern="1200" cap="none" normalizeH="0" baseline="0" dirty="0">
                          <a:ln>
                            <a:noFill/>
                          </a:ln>
                          <a:solidFill>
                            <a:schemeClr val="bg1"/>
                          </a:solidFill>
                          <a:effectLst/>
                          <a:latin typeface="Arial" charset="0"/>
                          <a:ea typeface="+mn-ea"/>
                          <a:cs typeface="Arial" charset="0"/>
                        </a:rPr>
                        <a:t>27 Formez le cortège, rameaux en main,  jusqu'aux cornes de l'autel,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118:26-27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Blessed is he who comes in the name of the Lord! We have blessed you from the house of the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27 God is the Lord, And He has given us light; Bind the sacrifice with cords to the horns of the altar.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7pv</a:t>
            </a:r>
          </a:p>
        </p:txBody>
      </p:sp>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9930" name="Group 42"/>
          <p:cNvGraphicFramePr>
            <a:graphicFrameLocks noGrp="1"/>
          </p:cNvGraphicFramePr>
          <p:nvPr/>
        </p:nvGraphicFramePr>
        <p:xfrm>
          <a:off x="34925" y="-26988"/>
          <a:ext cx="9145588" cy="655320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يوحنا ( 12 : 1 ـ 11 )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يسوع قَبْل الفصْح بستَّةِ أيَّامٍ جاء إلى بَيْتِ عَنْيا، حَيثُ كانَ لعازَرُ المَيتُ الذي أقامَهُ يسوع مِن الأمواتِ. فصَنعُوا لهُ وليمةً في ذلك الموضع. وكانت مَرثا تَخدِمُ، وأمَّا لعازَرُ فكان أحَدَ المُتَّكئِينَ مَعهُ.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Jean 12: 1-11</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1Six jours avant la Pâque, Jésus arriva à Béthanie où se trouvait Lazare qu'il avait relevé d'entre les morts. 2 On y offrit un dîner en son honneur: Marthe servait tandis que Lazare se trouvait parmi les convives.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12:1-11</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six days before the Passover, Jesus came to Bethany, where Lazarus was who had been dead, whom He had raised from the dead. 2 There they made Him a supper; and Martha served, but Lazarus was one of those who sat at the table with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7v</a:t>
            </a:r>
          </a:p>
        </p:txBody>
      </p:sp>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0936" name="Group 24"/>
          <p:cNvGraphicFramePr>
            <a:graphicFrameLocks noGrp="1"/>
          </p:cNvGraphicFramePr>
          <p:nvPr/>
        </p:nvGraphicFramePr>
        <p:xfrm>
          <a:off x="34925" y="44450"/>
          <a:ext cx="9145588"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فأخَذَتْ مَريمُ رطل طِيب ناردينٍ فائقٍ كثير الثَّمَنِ، ودَهنتْ به قَدَمَي يسوعَ، ومَسحتهُما بشَعر رأسها، فامتَلأ البَيتُ مِن رائحةِ الطِّيبِ. فقالَ واحدٌ مِن تَلامِيذهِ، الذي هو يهوذا سِمعانُ الإسخَريوطيُّ، الذي كان مُزمِعاً أن يُسلِّمَهُ: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Marie prit alors une livre d'un parfum de nard pur de grand prix; elle oignit les pieds de Jésus, les essuya avec ses cheveux et la maison fut remplie de ce parfum.4 Alors Judas Iscariote, l'un de ses disciples, celui-là même qui allait le livrer, dit: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Mary took a pound of very costly oil of spikenard, anointed the feet of Jesus, and wiped His feet with her hair. And the house was filled with the fragrance of the oil. 4 Then one of His disciples, Judas Iscariot, Simon's son, who would betray Him, said,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1963" name="Group 27"/>
          <p:cNvGraphicFramePr>
            <a:graphicFrameLocks noGrp="1"/>
          </p:cNvGraphicFramePr>
          <p:nvPr/>
        </p:nvGraphicFramePr>
        <p:xfrm>
          <a:off x="34925" y="44452"/>
          <a:ext cx="9145588"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لماذا لم يُبعْ هذا الطِّيبُ بثلثمـائةِ دينارٍ ويُعطى للمسـاكين؟ ". وهـذا قاله ليـس عنايـة مِنه بالمساكين، بل لأنَّهُ كانَ سارقاً، وكانَ الصُّندوقُ عِندَهُ، وكانَ يَحْمِلُ ما يُلقَى فيهِ. فقالَ يسوعُ: " دعُوها! إنمَّا حَفِظَتهُ ليوم دفنِي،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"Pourquoi n'a-t-on pas vendu ce parfum trois cents deniers, pour les donner aux pauvres?6 Il parla ainsi, non qu'il eût souci des pauvres, mais parce qu'il était voleur et que, chargé de la bourse, il dérobait ce qu'on y déposait. 7 Jésus dit alors: "Laisse-la! Elle observe cet usage en vue de mon ensevelissement.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Why was this fragrant oil not sold for three hundred denarii and given to the poor? 6 This he said, not that he cared for the poor, but because he was a thief, and had the money box; and he used to take what was put in it. 7 But Jesus said, Let her alone; she has kept this for the day of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2988" name="Group 28"/>
          <p:cNvGraphicFramePr>
            <a:graphicFrameLocks noGrp="1"/>
          </p:cNvGraphicFramePr>
          <p:nvPr/>
        </p:nvGraphicFramePr>
        <p:xfrm>
          <a:off x="34925" y="44452"/>
          <a:ext cx="9145588" cy="65855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المساكينَ مَعكُمْ كُلّ حينٍ، وأمَّا أنا فَلستُ مَعكُمْ كُل حينٍ.وعلم جمع كثير من اليهود أنه هناك، فجاءوا ليس من أجل يسوع وحده بل لينظروا أيضاً لعازر الذي أقامه يسوع من بين الأموات.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Des pauvres, vous en avez toujours avec vous, mais moi, vous ne m'avez pas pour toujours. 9 Cependant, une grande foule de Juifs avaient appris que Jésus était là, et ils arrivèrent non seulement à cause de Jésus lui-même, mais aussi pour voir ce Lazare qu'il avait relevé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the poor you have with you always, but Me you do not have always. 9 Now a great many of the Jews knew that He was there; and they came, not for Jesus' sake only, but that they might also see Lazarus, whom He had raised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3999" name="Group 15"/>
          <p:cNvGraphicFramePr>
            <a:graphicFrameLocks noGrp="1"/>
          </p:cNvGraphicFramePr>
          <p:nvPr/>
        </p:nvGraphicFramePr>
        <p:xfrm>
          <a:off x="34925" y="44450"/>
          <a:ext cx="9145588" cy="6121401"/>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فتشاور رؤساء الكهنة أن يقتلوا لعازر أيضاً، لأن كثيرين من اليهود كانوا من أجله يمضون ويؤمنون بيسوع.</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10 </a:t>
                      </a:r>
                      <a:r>
                        <a:rPr kumimoji="0" lang="fr-FR" sz="2800" b="0" i="0" u="none" strike="noStrike" cap="none" normalizeH="0" baseline="0">
                          <a:ln>
                            <a:noFill/>
                          </a:ln>
                          <a:solidFill>
                            <a:schemeClr val="bg1"/>
                          </a:solidFill>
                          <a:effectLst/>
                          <a:latin typeface="Arial" charset="0"/>
                          <a:cs typeface="Arial" charset="0"/>
                        </a:rPr>
                        <a:t>Les grands prêtres dès lors décidèrent de faire mourir aussi Lazare, puisque c'était à cause de lui qu'un grand nombre de Juifs les quittaient et croyaient en Jésus.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the chief priests plotted to put Lazarus to death also, 11 because on account of him many of the Jews went away and believed in Jesus.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5010" name="Rectangle 2"/>
          <p:cNvSpPr>
            <a:spLocks noChangeArrowheads="1"/>
          </p:cNvSpPr>
          <p:nvPr/>
        </p:nvSpPr>
        <p:spPr bwMode="auto">
          <a:xfrm>
            <a:off x="755651" y="3429000"/>
            <a:ext cx="7920038" cy="2123658"/>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395011" name="Picture 3" descr="sun_cross"/>
          <p:cNvPicPr>
            <a:picLocks noChangeAspect="1" noChangeArrowheads="1"/>
          </p:cNvPicPr>
          <p:nvPr/>
        </p:nvPicPr>
        <p:blipFill>
          <a:blip r:embed="rId2" cstate="print"/>
          <a:srcRect/>
          <a:stretch>
            <a:fillRect/>
          </a:stretch>
        </p:blipFill>
        <p:spPr bwMode="auto">
          <a:xfrm>
            <a:off x="3352801" y="854075"/>
            <a:ext cx="2803525" cy="2430463"/>
          </a:xfrm>
          <a:prstGeom prst="rect">
            <a:avLst/>
          </a:prstGeom>
          <a:noFill/>
        </p:spPr>
      </p:pic>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6054" name="Group 22"/>
          <p:cNvGraphicFramePr>
            <a:graphicFrameLocks noGrp="1"/>
          </p:cNvGraphicFramePr>
          <p:nvPr/>
        </p:nvGraphicFramePr>
        <p:xfrm>
          <a:off x="107951" y="44452"/>
          <a:ext cx="8928100" cy="6194426"/>
        </p:xfrm>
        <a:graphic>
          <a:graphicData uri="http://schemas.openxmlformats.org/drawingml/2006/table">
            <a:tbl>
              <a:tblPr rtl="1"/>
              <a:tblGrid>
                <a:gridCol w="417671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en-US" sz="3600" b="0" i="0" u="sng" strike="noStrike" cap="none" normalizeH="0" baseline="0">
                          <a:ln>
                            <a:noFill/>
                          </a:ln>
                          <a:solidFill>
                            <a:srgbClr val="FF9933"/>
                          </a:solidFill>
                          <a:effectLst/>
                          <a:latin typeface="Arial" charset="0"/>
                          <a:cs typeface="Arial" charset="0"/>
                        </a:rPr>
                        <a:t>68 : 19 - 35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الربُّ الإلهُ، مُباركٌ الربُّ يوماً فيوماً. إلهُ إسرائيلَ هو يُعطي قوَّةً وعِزَّاً لشعبِهِ، مُباركٌ هُو اللَّهِ.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68:19, 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Beni soit le Seigneur Dieu, Béni soit le Seigneur chaque jour.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C'est le Dieu d'Israël, qui donne au peuple force et puissance, Béni soit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68:19, 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Blessed be the Lord, Who daily loads us with benefits.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 God of Israel is He who gives strength and power to His people. Blessed be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7pm</a:t>
            </a:r>
          </a:p>
        </p:txBody>
      </p:sp>
    </p:spTree>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7106" name="Group 50"/>
          <p:cNvGraphicFramePr>
            <a:graphicFrameLocks noGrp="1"/>
          </p:cNvGraphicFramePr>
          <p:nvPr/>
        </p:nvGraphicFramePr>
        <p:xfrm>
          <a:off x="34926" y="44450"/>
          <a:ext cx="9074150" cy="6665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لوقا ( 19 : 1 ـ 10 )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none" strike="noStrike" cap="none" normalizeH="0" baseline="0" dirty="0">
                          <a:ln>
                            <a:noFill/>
                          </a:ln>
                          <a:solidFill>
                            <a:schemeClr val="bg1"/>
                          </a:solidFill>
                          <a:effectLst/>
                          <a:latin typeface="Arial" charset="0"/>
                          <a:cs typeface="Arial" charset="0"/>
                        </a:rPr>
                        <a:t>ولمَّا دَخلَ يسوع مُجتازاً في أريحا. وإذا برَجُلٌ اسمُهُ زكَّا، وهذا كان رئيساً للعَشَّارينَ وكان غَنِيّاً، وكان يطلبُ راغباً في أن يَرى مَنْ هو يَسوعَ، ولم يَقدِر مِنَ أجل الجمع، لأنَّهُ كان قَصير القامةِ. </a:t>
                      </a:r>
                      <a:endParaRPr kumimoji="0" lang="ar-EG" sz="3600" b="0" i="0" u="sng" strike="noStrike" cap="none" normalizeH="0" baseline="0" dirty="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19 : 1-10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Entré dans Jéricho, Jésus traversait la ville. Survint un homme appelé Zachée; c'était un chef des collecteurs d'impôts et il était riche.3 Il cherchait à voir qui était Jésus, et il ne pouvait y parvenir à cause de la foule, parce qu'il était de petite taille.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Luke 19:1-10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Jesus entered and passed through Jericho. 2 Now behold, there was a man named Zacchaeus who was a chief tax collector, and he was rich. 3 And he sought to see who Jesus was, but could not because of the crowd, for he was of short stature.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7m</a:t>
            </a:r>
          </a:p>
        </p:txBody>
      </p:sp>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8105" name="Group 25"/>
          <p:cNvGraphicFramePr>
            <a:graphicFrameLocks noGrp="1"/>
          </p:cNvGraphicFramePr>
          <p:nvPr/>
        </p:nvGraphicFramePr>
        <p:xfrm>
          <a:off x="34926" y="142851"/>
          <a:ext cx="9074150" cy="591600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573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فتقدَّم مُسرعاً وصَعِدَ إلى جُمَّيزةٍ لِكي يَراهُ، لأنَّهُ كان مُزمِعاً أن يَجتاز بها. فلمَّا جاءَ يسوعُ إلى الموضِعِ، نَظرَ إليهِ وقال لهُ: " يا زكَّا، أسرع وانزِل، لأنَّهُ ينبغي لي أن أكونَ اليَومَ في بَيِتكَ ". </a:t>
                      </a:r>
                      <a:endParaRPr kumimoji="0" lang="ar-EG" sz="4000" b="0" i="0" u="sng"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 courut en avant et monta sur un sycomore afin de voir Jésus qui allait passer par là. 5 Quand Jésus arriva à cet endroit, levant les yeux, il lui dit: "Zachée, descends vite: il me faut aujourd'hui demeurer dans ta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So he ran ahead and climbed up into a sycamore tree to see Him, for He was going to pass that way. 5 And when Jesus came to the place, He looked up and saw him, and said to him, </a:t>
                      </a:r>
                      <a:r>
                        <a:rPr kumimoji="0" lang="en-US" sz="2800" b="0" i="0" u="none" strike="noStrike" cap="none" normalizeH="0" baseline="0" dirty="0" err="1">
                          <a:ln>
                            <a:noFill/>
                          </a:ln>
                          <a:solidFill>
                            <a:schemeClr val="bg1"/>
                          </a:solidFill>
                          <a:effectLst/>
                          <a:latin typeface="Arial" charset="0"/>
                          <a:cs typeface="Arial" charset="0"/>
                        </a:rPr>
                        <a:t>Zacchaeus</a:t>
                      </a:r>
                      <a:r>
                        <a:rPr kumimoji="0" lang="en-US" sz="2800" b="0" i="0" u="none" strike="noStrike" cap="none" normalizeH="0" baseline="0" dirty="0">
                          <a:ln>
                            <a:noFill/>
                          </a:ln>
                          <a:solidFill>
                            <a:schemeClr val="bg1"/>
                          </a:solidFill>
                          <a:effectLst/>
                          <a:latin typeface="Arial" charset="0"/>
                          <a:cs typeface="Arial" charset="0"/>
                        </a:rPr>
                        <a:t>, make haste and come down, for today I must stay at your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9127" name="Group 23"/>
          <p:cNvGraphicFramePr>
            <a:graphicFrameLocks noGrp="1"/>
          </p:cNvGraphicFramePr>
          <p:nvPr/>
        </p:nvGraphicFramePr>
        <p:xfrm>
          <a:off x="34926" y="2"/>
          <a:ext cx="9074150" cy="641413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فأسرع ونَزَلَ وقَبِلَهُ فَرحَاً. فلما رأى الجميع ذلك تَذَمَّرُوا قائلينَ: " إنَّه دَخَلَ بيتِ رجُلٍ خاطئٍ لِيستريحَ ". فوقَفَ زكَّا وقال للربِّ: " هاأنا ياربُّ أُعطِي نِصفَ أموالي للمساكين، </a:t>
                      </a:r>
                      <a:endParaRPr kumimoji="0" lang="en-CA"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Vite Zachée descendit et l'accueillit tout joyeux. 7 Voyant cela, tous murmuraient; ils disaient: "C'est chez un pécheur qu'il est allé loger. 8 Mais Zachée, s'avançant, dit au Seigneur: "Eh bien! Seigneur, je fais don aux pauvres de la moitié de mes biens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So he made haste and came down, and received Him joyfully. 7 But when they saw it, they all complained, saying, He has gone to be a guest with a man who is a sinner. 8 Then Zacchaeus stood and said to the Lord, Look, Lord, I give half of my goods to the poor;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0159" name="Group 31"/>
          <p:cNvGraphicFramePr>
            <a:graphicFrameLocks noGrp="1"/>
          </p:cNvGraphicFramePr>
          <p:nvPr/>
        </p:nvGraphicFramePr>
        <p:xfrm>
          <a:off x="34925" y="115890"/>
          <a:ext cx="9145588" cy="639831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9859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ومَنْ اغتصبته شيئاً فإني أُعَوِّضُهُ أربعَةَ أضعَافٍ ". فقال لهُ يسوعُ: " اليومَ وجب خلاص لأهل هذا البيتِ، إذ هو أيضاً ابنَ إبراهيمَ، لأنَّ ابنُ الإنسان إنما جاءَ لكي يطلُبَ ويُخَلِّصَ مَن كان هَالكاً .</a:t>
                      </a:r>
                      <a:r>
                        <a:rPr kumimoji="0" lang="ar-SA" sz="2800" b="1" i="0" u="none" strike="noStrike" cap="none" normalizeH="0" baseline="0" dirty="0">
                          <a:ln>
                            <a:noFill/>
                          </a:ln>
                          <a:solidFill>
                            <a:srgbClr val="FF9900"/>
                          </a:solidFill>
                          <a:effectLst/>
                          <a:latin typeface="Arial" charset="0"/>
                          <a:cs typeface="Arial" charset="0"/>
                        </a:rPr>
                        <a:t>(والمجد للـه دائماً).</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si j'ai fait tort à quelqu'un, je lui rends le quadruple.9 Alors Jésus dit à son propos: "Aujourd'hui, le salut est venu pour cette maison, car lui aussi est un fils d'Abraham. 10 En effet, le Fils de l'homme est venu chercher et sauver ce qui était perdu.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if I have taken anything from anyone by false accusation, I restore fourfold. 9 And Jesus said to him, Today salvation has come to this house, because he also is a son of Abraham; 10 for the Son of Man has come to seek and to save that which was lost.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1154" name="Rectangle 2"/>
          <p:cNvSpPr>
            <a:spLocks noGrp="1" noChangeArrowheads="1"/>
          </p:cNvSpPr>
          <p:nvPr>
            <p:ph type="title" idx="4294967295"/>
          </p:nvPr>
        </p:nvSpPr>
        <p:spPr>
          <a:xfrm>
            <a:off x="419101" y="3927477"/>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401155" name="Rectangle 3"/>
          <p:cNvSpPr>
            <a:spLocks noChangeArrowheads="1"/>
          </p:cNvSpPr>
          <p:nvPr/>
        </p:nvSpPr>
        <p:spPr bwMode="auto">
          <a:xfrm>
            <a:off x="0" y="4724401"/>
            <a:ext cx="188428" cy="523220"/>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4011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401157" name="Picture 5" descr="St Paul the Apostle"/>
          <p:cNvPicPr>
            <a:picLocks noChangeAspect="1" noChangeArrowheads="1"/>
          </p:cNvPicPr>
          <p:nvPr/>
        </p:nvPicPr>
        <p:blipFill>
          <a:blip r:embed="rId3" cstate="print"/>
          <a:srcRect/>
          <a:stretch>
            <a:fillRect/>
          </a:stretch>
        </p:blipFill>
        <p:spPr bwMode="auto">
          <a:xfrm>
            <a:off x="3492501" y="1268415"/>
            <a:ext cx="2879725" cy="2879725"/>
          </a:xfrm>
          <a:prstGeom prst="rect">
            <a:avLst/>
          </a:prstGeom>
          <a:noFill/>
        </p:spPr>
      </p:pic>
    </p:spTree>
  </p:cSld>
  <p:clrMapOvr>
    <a:masterClrMapping/>
  </p:clrMapOvr>
  <p:transition/>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243" name="Group 43"/>
          <p:cNvGraphicFramePr>
            <a:graphicFrameLocks noGrp="1"/>
          </p:cNvGraphicFramePr>
          <p:nvPr/>
        </p:nvGraphicFramePr>
        <p:xfrm>
          <a:off x="34926" y="44450"/>
          <a:ext cx="9074150" cy="662940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رسالة </a:t>
                      </a:r>
                      <a:r>
                        <a:rPr kumimoji="0" lang="ar-SA" sz="3200" b="0" i="0" u="sng" strike="noStrike" cap="none" normalizeH="0" baseline="0" dirty="0">
                          <a:ln>
                            <a:noFill/>
                          </a:ln>
                          <a:solidFill>
                            <a:srgbClr val="FF9933"/>
                          </a:solidFill>
                          <a:effectLst/>
                          <a:latin typeface="Arial" charset="0"/>
                          <a:cs typeface="Arial" charset="0"/>
                        </a:rPr>
                        <a:t>بولس الرسول إلى العبرانيين</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9 : 11 ـ 28 )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فلمَّا جاءَ المسيح رئيسَ كهنةٍ للخيراتِ الكائنة، بالخباءِ الأعظمِ والأكمَلِ، الغير المصنوع بيدٍ، أي الذي ليسَ هو مِنْ هذه الخَلِيقَةِ، وليس بِدَمِ تُيوسٍ وعجولٍ،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479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100" b="0" i="0" u="sng" strike="noStrike" cap="none" normalizeH="0" baseline="0" noProof="0" dirty="0">
                          <a:ln>
                            <a:noFill/>
                          </a:ln>
                          <a:solidFill>
                            <a:srgbClr val="FF9933"/>
                          </a:solidFill>
                          <a:effectLst/>
                          <a:latin typeface="+mj-lt"/>
                          <a:cs typeface="Times New Roman" pitchFamily="18" charset="0"/>
                        </a:rPr>
                        <a:t>Hébreux</a:t>
                      </a:r>
                      <a:r>
                        <a:rPr kumimoji="0" lang="en-US" sz="3100" b="0" i="0" u="sng" strike="noStrike" cap="none" normalizeH="0" baseline="0" dirty="0">
                          <a:ln>
                            <a:noFill/>
                          </a:ln>
                          <a:solidFill>
                            <a:srgbClr val="FF9933"/>
                          </a:solidFill>
                          <a:effectLst/>
                          <a:latin typeface="Arial" charset="0"/>
                          <a:cs typeface="Times New Roman" pitchFamily="18" charset="0"/>
                        </a:rPr>
                        <a:t> 9: 11-28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Mais Christ est survenu, grand prêtre des biens à venir. C'est par une tente plus grande et plus parfaite, qui n'est pas </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des mains - c'est-à-dire qui n'appartient pas à cette création-ci -, 12 et par la sang, non pas des boucs et des veaux,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2800" b="0" i="0" u="sng" strike="noStrike" cap="none" normalizeH="0" baseline="0" dirty="0">
                          <a:ln>
                            <a:noFill/>
                          </a:ln>
                          <a:solidFill>
                            <a:srgbClr val="FF9933"/>
                          </a:solidFill>
                          <a:effectLst/>
                          <a:latin typeface="Arial" charset="0"/>
                          <a:cs typeface="Times New Roman" pitchFamily="18" charset="0"/>
                        </a:rPr>
                        <a:t>Hebrews 9:11-28</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But Christ came as High Priest of the good things to come, with the greater and more perfect tabernacle not made with hands, that is, not of this creation. 12 Not with the blood of goats and calves,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7p</a:t>
            </a:r>
          </a:p>
        </p:txBody>
      </p:sp>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4250" name="Group 26"/>
          <p:cNvGraphicFramePr>
            <a:graphicFrameLocks noGrp="1"/>
          </p:cNvGraphicFramePr>
          <p:nvPr/>
        </p:nvGraphicFramePr>
        <p:xfrm>
          <a:off x="34925" y="44452"/>
          <a:ext cx="9145588" cy="62303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بَلْ بِدَمِهِ الخصيص، دَخَلَ دُفعَةً واحدةً إلى المقادس، فَوَجَدَ فِدَاءً أبدِيَّاً. لأنَّهُ إنْ كانَ دَمُ التيُّوس والعجول ورمَادُ العِجلَةِ إذا ما نَضحَ على المُتنجّسِينَ، يُقَدِّسُهُمْ لتطَهِير الجَسَدِ. </a:t>
                      </a:r>
                      <a:endParaRPr kumimoji="0" lang="ar-EG"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par son propre sang, qu'il est entré une fois pour toutes dans le sanctuaire et qu'il a obtenu une libération définitive. 13 Car si le sang de boucs et de taureaux et si la cendre de génisse répandue sur les êtres souillés les sanctifient en purifiant leurs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but with His own blood He entered the Most Holy Place once for all, having obtained eternal redemption. 13 For if the blood of bulls and goats and the ashes of a heifer, sprinkling the unclean, sanctifies for the purifying of the flesh,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5275" name="Group 27"/>
          <p:cNvGraphicFramePr>
            <a:graphicFrameLocks noGrp="1"/>
          </p:cNvGraphicFramePr>
          <p:nvPr/>
        </p:nvGraphicFramePr>
        <p:xfrm>
          <a:off x="34925" y="44452"/>
          <a:ext cx="9145588" cy="663257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فَكَمْ أحرى أنْ يكون دَم المسيح، هذا الذي مِنْ جهة الرُّوح القُدُس قَدَّم ذاتَهُ للَّه نَقيّاً، ليُطهِّر نيَّتكُمْ مِنَ الأعمال الميِّتةِ لكي تعبدوا اللَّه الحيّ الحقيقيّ.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ولأجل هذا فهو واسطة عهد جديد،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combien plus le sang du Christ, qui, par l'esprit éternel, s'est offert lui-même à Dieu comme une victime sans tache, purifiera-t-il notre conscience des oeuvres mortes pour servir le Dieu vivant. 15 Voilà pourquoi il est médiateur d'une alliance nouvelle, d'un testament nouveau;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how much more shall the blood of Christ, who through the eternal Spirit offered Himself without spot to God, cleanse your conscience from dead works to serve the living God? 15 And for this reason He is the Mediator of the new covenant,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5669" name="Group 21"/>
          <p:cNvGraphicFramePr>
            <a:graphicFrameLocks noGrp="1"/>
          </p:cNvGraphicFramePr>
          <p:nvPr/>
        </p:nvGraphicFramePr>
        <p:xfrm>
          <a:off x="34925" y="44452"/>
          <a:ext cx="9145588" cy="663257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 كان موت لفداء معاصي العهد الأول، حظى المدعوون بوعد الميراث الأبديِّ. لأنَّهُ حيث يُوجد عهد بوصيَّة، فالضرورة داعية إلى حلول الموت بالموصي،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sa mort étant intervenue pour le rachat des transgressions commises sous la première alliance, ceux qui sont appelés peuvent recevoir l'héritage éternel déjà promis. 16 Car là où il y a testament, il est nécessaire que soit constatée la mort du testateur.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means of death, for the redemption of the transgressions under the first covenant, that those who are called may receive the promise of the eternal inheritance. 16 For where there is a testament, there must also of necessity be the death of the testator.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6699" name="Group 27"/>
          <p:cNvGraphicFramePr>
            <a:graphicFrameLocks noGrp="1"/>
          </p:cNvGraphicFramePr>
          <p:nvPr/>
        </p:nvGraphicFramePr>
        <p:xfrm>
          <a:off x="34925" y="44452"/>
          <a:ext cx="9145588" cy="663257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الوصيَّة ثابتة على الأموات، إذ لا قوَّةَ لها ما دَامَ الذي قرَّرها حيَّاً. مِنْ أجل هذا ولا الأول لم يُطهَّر بغير دَمٍ. ولمَّا خاطب موسى كل الشَّعب بجميع الوصايا بحسب النَّاموس،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Un testament ne devient valide qu'en cas de décès; il n'a pas d'effet tant que le testateur est en vie. Aussi la première alliance elle-même n'a-t-elle pas été inaugurée sans effusion de sang.19 Lorsque Moïse eut proclamé à tout le peuple chaque commandement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a testament is in force after men are dead, since it has no power at all while the testator lives. 18 Therefore not even the first covenant was dedicated without blood. 19 For when Moses had spoken every precept to all the people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7721" name="Group 25"/>
          <p:cNvGraphicFramePr>
            <a:graphicFrameLocks noGrp="1"/>
          </p:cNvGraphicFramePr>
          <p:nvPr/>
        </p:nvGraphicFramePr>
        <p:xfrm>
          <a:off x="34925" y="44450"/>
          <a:ext cx="9145588" cy="58816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أخذ دَمَ العُجولِ والتُّيوسِ، مَعَ مَاءٍ، وصوفاً قِرْمِزِيّاً وزوفاً، فنضحه على المُصحف نَفْسَهُ وعلى كافة الشعبِ، قائلاً: " هذا هو دَمُ العهد الذي أوصاكم اللَّه بِه ". </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97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prit le sang des veaux et des boucs, puis de l'eau, de la laine écarlate et de l'hysope, et il en aspergea le livre lui-même et tout le peuple, 20 en disant: Ceci est le sang de l'alliance que Dieu a ordonnée pour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he took the blood of calves and goats, with water, scarlet wool, and hyssop, and sprinkled both the book itself and all the people, 20 saying, This is the blood of the covenant which God has commanded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8748" name="Group 28"/>
          <p:cNvGraphicFramePr>
            <a:graphicFrameLocks noGrp="1"/>
          </p:cNvGraphicFramePr>
          <p:nvPr/>
        </p:nvGraphicFramePr>
        <p:xfrm>
          <a:off x="34925" y="44452"/>
          <a:ext cx="9145588" cy="670026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كذلك أيضاً القُبَّة وجميع آنِيَةِ الخِدمَةِ نضحها هكذا بِالدَّمِ.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وبالاقتراب تَتَطهَّر جميعها بِالدَّمِ كالنَّاموس، وبغير سفك دَمٍ لم تكن مغفرة!.</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Puis il aspergea aussi avec le sang la tente et tous les ustensiles du culte, et c'est avec du sang que, 22  d'après la loi, on purifie presque tout, et sans effusion  de sang, il n'y a pas de pardon.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21 Then likewise he sprinkled with blood both the tabernacle and all the vessels of the ministry. 22 And according to the law almost all things are purified with blood, and without shedding of blood there is no remission.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9780" name="Group 36"/>
          <p:cNvGraphicFramePr>
            <a:graphicFrameLocks noGrp="1"/>
          </p:cNvGraphicFramePr>
          <p:nvPr/>
        </p:nvGraphicFramePr>
        <p:xfrm>
          <a:off x="34925" y="44450"/>
          <a:ext cx="9145588" cy="69311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41476">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فالضرورة داعية إلى أن تَتَطهَّر أمثلة الأشياء التي في السَّمَوات بهذه الأمور، فأمَّا السَّماويَّات، فبضحايا أجل من هذه قـدراً. لأنَّ المسيح لمْ يَدخُلْ إلى المقادس المصنوعة بالأيادي التي هيَ أشباه المقادس الحقيقية، بل إلى السَّماء نفسها</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Si donc les images de ce qui est dans les cieux sont purifiées par ces rites, il est nécessaire que les réalités célestes elles-mêmes le soient par des sacrifices bien meilleurs.24 Ce n'est pas, en effet, dans un sanctuaire fait de main d'homme, simple copie du véritable, que Christ est entré, mais dans le ciel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Therefore it was necessary that the copies of the things in the heavens should be purified with these, but the heavenly things themselves with better sacrifices than these.24 For Christ has not entered the holy places made with hands, which are copies of the true, but into heaven itself,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0789" name="Group 21"/>
          <p:cNvGraphicFramePr>
            <a:graphicFrameLocks noGrp="1"/>
          </p:cNvGraphicFramePr>
          <p:nvPr/>
        </p:nvGraphicFramePr>
        <p:xfrm>
          <a:off x="34925" y="44452"/>
          <a:ext cx="9145588" cy="6632575"/>
        </p:xfrm>
        <a:graphic>
          <a:graphicData uri="http://schemas.openxmlformats.org/drawingml/2006/table">
            <a:tbl>
              <a:tblPr rtl="1"/>
              <a:tblGrid>
                <a:gridCol w="4977037">
                  <a:extLst>
                    <a:ext uri="{9D8B030D-6E8A-4147-A177-3AD203B41FA5}">
                      <a16:colId xmlns:a16="http://schemas.microsoft.com/office/drawing/2014/main" val="20000"/>
                    </a:ext>
                  </a:extLst>
                </a:gridCol>
                <a:gridCol w="4168551">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ليظهر الآن أمام اللَّه عنَّا، ليس ليُقرِّب ذاتَهُ مرات كثيرة كما يدخل رئيس الكهنة إلى المقادس في كُلِّ سنةِ بدم ليس هو له، وإلاَّ فقد كان ينبغي له أنْ يتألم مراراً كثيرة منذ إنشاء العالم،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de paraître maintenant pour nous devant la face de Dieu. 25 Et ce n'est pas afin de s'offrir lui-même à plusieurs reprises, comme le grand prêtre qui entre chaque année dans le sanctuaire avec du sang étranger. 26 Car il aurait dû souffrir à plusieurs reprises depuis la fondation du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now to appear in the presence of God for us; 25 not that He should offer Himself often, as the high priest enters the Most Holy Place every year with blood of another-- 26 He then would have had to suffer often since the foundation of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1820" name="Group 28"/>
          <p:cNvGraphicFramePr>
            <a:graphicFrameLocks noGrp="1"/>
          </p:cNvGraphicFramePr>
          <p:nvPr/>
        </p:nvGraphicFramePr>
        <p:xfrm>
          <a:off x="34925" y="44452"/>
          <a:ext cx="9145588" cy="660273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ظهر مَرَّةً واحدة عِندَ انقضاءِ الدُّهورِ لِيُبطل الخطيَّة بتضحيَّتهُ نفسه، وكما أنه موضوع للنَّاس أنْ يَموتوا مَرَّةً ثُمَّ بعد ذلِكَ الدَّينونَةُ،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fait, c'est une seule fois, à la fin des temps, qu'il a été manifesté pour abolir le péché par son propre sacrifice. 27 Et comme le sort des hommes est de mourir une seule fois, après quoi vient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now, once at the end of the ages, He has appeared to put away sin by the sacrifice of Himself. 27 And as it is appointed for men to die once, but after this the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1502" name="Group 14"/>
          <p:cNvGraphicFramePr>
            <a:graphicFrameLocks noGrp="1"/>
          </p:cNvGraphicFramePr>
          <p:nvPr/>
        </p:nvGraphicFramePr>
        <p:xfrm>
          <a:off x="34925" y="44452"/>
          <a:ext cx="9145588" cy="641667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المسيح هو أيضاً، قرَّب ذاتَهُ مَرَّةً لكي يَرفع خطايا كثيرين، وأمَّا المَرَّة الثانية فسيظهر بغير خطيَّة خلاصاً للذين ينتظرونَهُ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le Christ fut offert une seule fois pour enlever les péchés de la multitude et il apparaîtra une seconde fois, sans plus de rapport avec le péché, à ceux qui l'attendent pour le salut.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so Christ was offered once to bear the sins of many. To those who eagerly wait for Him He will appear a second time, apart from sin, for salvation.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6274" name="Rectangle 2"/>
          <p:cNvSpPr>
            <a:spLocks noChangeArrowheads="1"/>
          </p:cNvSpPr>
          <p:nvPr/>
        </p:nvSpPr>
        <p:spPr bwMode="auto">
          <a:xfrm>
            <a:off x="395289" y="1196976"/>
            <a:ext cx="8569325" cy="3539430"/>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7298" name="Rectangle 2"/>
          <p:cNvSpPr>
            <a:spLocks noChangeArrowheads="1"/>
          </p:cNvSpPr>
          <p:nvPr/>
        </p:nvSpPr>
        <p:spPr bwMode="auto">
          <a:xfrm>
            <a:off x="4461809" y="1"/>
            <a:ext cx="185460" cy="586957"/>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4072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40730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9381" name="Group 37"/>
          <p:cNvGraphicFramePr>
            <a:graphicFrameLocks noGrp="1"/>
          </p:cNvGraphicFramePr>
          <p:nvPr/>
        </p:nvGraphicFramePr>
        <p:xfrm>
          <a:off x="-36513" y="-26988"/>
          <a:ext cx="9145588" cy="6801485"/>
        </p:xfrm>
        <a:graphic>
          <a:graphicData uri="http://schemas.openxmlformats.org/drawingml/2006/table">
            <a:tbl>
              <a:tblPr rtl="1"/>
              <a:tblGrid>
                <a:gridCol w="4824412">
                  <a:extLst>
                    <a:ext uri="{9D8B030D-6E8A-4147-A177-3AD203B41FA5}">
                      <a16:colId xmlns:a16="http://schemas.microsoft.com/office/drawing/2014/main" val="20000"/>
                    </a:ext>
                  </a:extLst>
                </a:gridCol>
                <a:gridCol w="43211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4 : 1 ـ 11 )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فإذ قَدْ تألَّم المسيح لأجلنا بالجسدِ، فتسلَّحوا أنتُم أيضاً بهذا المثال. لأنَّ الذي قد تألَّم بِالجَسَدِ، فقد شفى نفسه من الخَطِيَّة، لكي لا يكون بعد في شهوات البشر بل يقضي بَاقِي حياته بالجَسَدِ بهوى اللَّه.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Pierre 4 : 1-11</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puisque le Christ a souffert dans la chair, vous aussi armez-vous de la même conviction: celui qui a souffert dans la chair a rompu avec le péché,2 pour vivre le temps qui lui reste à passer dans la chair non plus selon les convoitises des hommes, mais selon la volonté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Peter 4:1-11</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7c</a:t>
            </a:r>
          </a:p>
        </p:txBody>
      </p:sp>
    </p:spTree>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0392" name="Group 24"/>
          <p:cNvGraphicFramePr>
            <a:graphicFrameLocks noGrp="1"/>
          </p:cNvGraphicFramePr>
          <p:nvPr/>
        </p:nvGraphicFramePr>
        <p:xfrm>
          <a:off x="34925" y="44452"/>
          <a:ext cx="9145588" cy="64103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ذاك الزَّمان الذي عبر إذ كنتم تعملون بهوى الأُمم، متسكعين في الدعارة والشَّهواتِ، وإدمانِ الخمر بأنواع كثيرة، والبطر والمنادمات واللهو، والدَّنس، وعِبادة الأوثان ( المُحرَّمة )،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bien assez, en effet, d'avoir accompli dans le passé la volonté des païens, en vivant dans la débauche, les convoitises, l'ivrognerie, les orgies, les beuveries et les idolâtries infâmes.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1415" name="Group 23"/>
          <p:cNvGraphicFramePr>
            <a:graphicFrameLocks noGrp="1"/>
          </p:cNvGraphicFramePr>
          <p:nvPr/>
        </p:nvGraphicFramePr>
        <p:xfrm>
          <a:off x="34925" y="44450"/>
          <a:ext cx="9145588" cy="61214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إنهراق عدم الصَّحة عينها، لأنهم يُجدِّفونَ. أولئك الذين سيعطون الجواب للمستعد أنْ يدين الأحياء والأموات.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ce propos, ils trouvent étrange que vous ne couriez plus avec eux vers la même débauche effrénée, et ils vous outragent. 5 Mais ils en rendront compte à celui qui est prêt à juger les vivants et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2452" name="Group 36"/>
          <p:cNvGraphicFramePr>
            <a:graphicFrameLocks noGrp="1"/>
          </p:cNvGraphicFramePr>
          <p:nvPr/>
        </p:nvGraphicFramePr>
        <p:xfrm>
          <a:off x="34925" y="44452"/>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من أجْل هذا قد بُشِّرَ الأموات أيضاً، كي يُدانوا مثل النَّاس بِالجَسَدِ، ويحيوا مثل اللَّه بالرُّوح.وإنَّما نِهايةُ كُلِّ شيءٍ قد اقتربتْ، فَتَعقَّلوا واصحوا للصَّلوات.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C'est pour cela, en effet, que même aux morts la bonne nouvelle a été annoncée, afin que, jugés selon les hommes dans la chair, ils vivent selon Dieu par l'Esprit. 7 La fin de toutes choses est proche. Montrez donc de la sagesse et soyez sobres afin de pouvoir prier.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465" name="Group 25"/>
          <p:cNvGraphicFramePr>
            <a:graphicFrameLocks noGrp="1"/>
          </p:cNvGraphicFramePr>
          <p:nvPr/>
        </p:nvGraphicFramePr>
        <p:xfrm>
          <a:off x="34925" y="44452"/>
          <a:ext cx="9145588" cy="57626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قبل كُلِّ شيءٍ، لتكن المحبَّة دائمةً فيكُم بَعضكُم لبعضٍ، لأنَّ المَحبَّة تغطي كثرة الخطايا. وكونوا مُحبِّين الضيافة بعضكم لبعضٍ وتكونوا بغير تذمر</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Ayez avant tout un amour constant les uns pour les autres, car l'amour couvre une multitude de péchés. Pratiquez l'hospitalité les uns envers les autres, sans  murmurer.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And above all things have fervent love for one another, for love will cover a multitude of sins. 9 Be hospitable to one another without grumbling.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465" name="Group 25"/>
          <p:cNvGraphicFramePr>
            <a:graphicFrameLocks noGrp="1"/>
          </p:cNvGraphicFramePr>
          <p:nvPr/>
        </p:nvGraphicFramePr>
        <p:xfrm>
          <a:off x="34925" y="44452"/>
          <a:ext cx="9145588" cy="5762626"/>
        </p:xfrm>
        <a:graphic>
          <a:graphicData uri="http://schemas.openxmlformats.org/drawingml/2006/table">
            <a:tbl>
              <a:tblPr rtl="1"/>
              <a:tblGrid>
                <a:gridCol w="5198151">
                  <a:extLst>
                    <a:ext uri="{9D8B030D-6E8A-4147-A177-3AD203B41FA5}">
                      <a16:colId xmlns:a16="http://schemas.microsoft.com/office/drawing/2014/main" val="20000"/>
                    </a:ext>
                  </a:extLst>
                </a:gridCol>
                <a:gridCol w="3947437">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كلُّ واحد وواحد فحسب النعمة التي أخذها تخدمون بها من تلقاء نفوسكم. كوكلاء صالحين بنعمة اللَّه ذات الأنواع الكثيرة.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Mettez-vous, chacun selon le don qu'il a reçu, au service les uns des autres, comme de bons administrateurs de la grâce de Dieu, variée en ses effets.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As each one has received a gift, minister it to one another, as good stewards of the manifold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2838" name="Group 22"/>
          <p:cNvGraphicFramePr>
            <a:graphicFrameLocks noGrp="1"/>
          </p:cNvGraphicFramePr>
          <p:nvPr/>
        </p:nvGraphicFramePr>
        <p:xfrm>
          <a:off x="34925" y="44452"/>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يتكلَّم فعلى حسب أقوال اللَّه. ومَن يخدم فعلى حسب القوَّة المهيأة من اللَّه، لكي ما يَتمَجَّدَ اللَّهُ في كُلِّ شيءٍ بيسوع المسيح، ذلك الذي لهُ المَجْدُ والعز إلى أبد الآبِدينَ. آمين.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quelqu'un parle, que ce soit pour transmettre les paroles de Dieu; si quelqu'un assure le service, que ce soit avec la force que Dieu accorde, afin que par Jésus Christ Dieu soit totalement glorifié, lui à qui appartiennent gloire et domination pour les siècles des siècles, Amen!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anyone speaks, let him speak as the oracles of God. If anyone ministers, let him do it as with the ability which God supplies, that in all things God may be glorified through Jesus Christ, to whom belong the glory and the dominion forever and ever.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44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4414468" name="Picture 4" descr="pointing"/>
          <p:cNvPicPr>
            <a:picLocks noChangeAspect="1" noChangeArrowheads="1"/>
          </p:cNvPicPr>
          <p:nvPr/>
        </p:nvPicPr>
        <p:blipFill>
          <a:blip r:embed="rId2" cstate="print"/>
          <a:srcRect/>
          <a:stretch>
            <a:fillRect/>
          </a:stretch>
        </p:blipFill>
        <p:spPr bwMode="auto">
          <a:xfrm>
            <a:off x="4000496" y="6000768"/>
            <a:ext cx="1238250" cy="628650"/>
          </a:xfrm>
          <a:prstGeom prst="rect">
            <a:avLst/>
          </a:prstGeom>
          <a:noFill/>
        </p:spPr>
      </p:pic>
      <p:sp>
        <p:nvSpPr>
          <p:cNvPr id="5" name="Text Box 4">
            <a:hlinkClick r:id="" action="ppaction://macro?name=backToPraxis"/>
          </p:cNvPr>
          <p:cNvSpPr txBox="1">
            <a:spLocks noChangeArrowheads="1"/>
          </p:cNvSpPr>
          <p:nvPr/>
        </p:nvSpPr>
        <p:spPr bwMode="auto">
          <a:xfrm>
            <a:off x="5360988" y="6080125"/>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hlinkClick r:id="" action="ppaction://macro?name=backToPraxis"/>
              </a:rPr>
              <a:t>Continue</a:t>
            </a:r>
            <a:r>
              <a:rPr lang="en-CA" sz="2000" b="1" dirty="0"/>
              <a:t>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414468"/>
                                        </p:tgtEl>
                                        <p:attrNameLst>
                                          <p:attrName>style.visibility</p:attrName>
                                        </p:attrNameLst>
                                      </p:cBhvr>
                                      <p:to>
                                        <p:strVal val="visible"/>
                                      </p:to>
                                    </p:set>
                                    <p:anim calcmode="lin" valueType="num">
                                      <p:cBhvr additive="base">
                                        <p:cTn id="7" dur="500" fill="hold"/>
                                        <p:tgtEl>
                                          <p:spTgt spid="4414468"/>
                                        </p:tgtEl>
                                        <p:attrNameLst>
                                          <p:attrName>ppt_x</p:attrName>
                                        </p:attrNameLst>
                                      </p:cBhvr>
                                      <p:tavLst>
                                        <p:tav tm="0">
                                          <p:val>
                                            <p:strVal val="0-#ppt_w/2"/>
                                          </p:val>
                                        </p:tav>
                                        <p:tav tm="100000">
                                          <p:val>
                                            <p:strVal val="#ppt_x"/>
                                          </p:val>
                                        </p:tav>
                                      </p:tavLst>
                                    </p:anim>
                                    <p:anim calcmode="lin" valueType="num">
                                      <p:cBhvr additive="base">
                                        <p:cTn id="8" dur="500" fill="hold"/>
                                        <p:tgtEl>
                                          <p:spTgt spid="44144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5490"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44154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41549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415493" name="Picture 5" descr="St Peter the Apostle"/>
          <p:cNvPicPr>
            <a:picLocks noChangeAspect="1" noChangeArrowheads="1"/>
          </p:cNvPicPr>
          <p:nvPr/>
        </p:nvPicPr>
        <p:blipFill>
          <a:blip r:embed="rId4" cstate="print"/>
          <a:srcRect/>
          <a:stretch>
            <a:fillRect/>
          </a:stretch>
        </p:blipFill>
        <p:spPr bwMode="auto">
          <a:xfrm>
            <a:off x="1371601" y="4572000"/>
            <a:ext cx="1401763" cy="1828800"/>
          </a:xfrm>
          <a:prstGeom prst="rect">
            <a:avLst/>
          </a:prstGeom>
          <a:noFill/>
        </p:spPr>
      </p:pic>
    </p:spTree>
  </p:cSld>
  <p:clrMapOvr>
    <a:masterClrMapping/>
  </p:clrMapOvr>
  <p:transition/>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7567" name="Group 31"/>
          <p:cNvGraphicFramePr>
            <a:graphicFrameLocks noGrp="1"/>
          </p:cNvGraphicFramePr>
          <p:nvPr/>
        </p:nvGraphicFramePr>
        <p:xfrm>
          <a:off x="34925" y="44450"/>
          <a:ext cx="9145588" cy="680148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28:11-31</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ثلثة أشهُرٍ أقْلَعْنا في سفينةٍ إسكندريَّةٍ وكان عليها علامة الجوزاء</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التوأمين )، وكانت قد شَتَتْ في الجزيرة، ورسونا على سِيراكُوسا فمكثنا هناك ثلثة أيَّامٍ. ولمَّا خرجنا مِنْ هناك دُرْنَا إلى رِيغيُون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09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28:11-31</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C'est trois mois plus tard que nous avons pris la mer sur un bateau qui avait hiverné dans l'île; il était d'Alexandrie et portait des Dioscures comme enseigne.12 Nous avons débarqué à Syracuse pour une escale de trois jours. De là, bordant la côte, nous avons gagné Reggio.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28:11-31</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 three months we sailed in an Alexandrian ship whose figurehead was the Twin Brothers, which had wintered at the island. 12 And landing at Syracuse, we stayed three days. 13 From there we circled round and reached Rhegium.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7a</a:t>
            </a:r>
          </a:p>
        </p:txBody>
      </p:sp>
    </p:spTree>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8590" name="Group 30"/>
          <p:cNvGraphicFramePr>
            <a:graphicFrameLocks noGrp="1"/>
          </p:cNvGraphicFramePr>
          <p:nvPr/>
        </p:nvGraphicFramePr>
        <p:xfrm>
          <a:off x="34925" y="44452"/>
          <a:ext cx="9145588" cy="583406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بَعْدِ يومٍ واحدٍ هبت علينا ريح الجنوب، وفي اليوم الثَّاني جئنا إلى بونطيلوس. وأصبنا هناك الإخوة فطيَّبوا قلبنا لكي نقيم عِنْدَهُمْ سبعةَ أيَّامٍ، وهكذا جئنا إلى رومية.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lendemain, le vent du sud s'était levé et nous sommes arrivés, en deux jours, à Pouzzoles. 14 Nous avons trouvé là des frères qui nous ont invités à passer une semaine chez eux. Voilà comment nous sommes allés à Rome.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after one day the south wind blew; and the next day we came to Puteoli, 14 where we found brethren, and were invited to stay with them seven days. And so we went toward Rome.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2527" name="Group 15"/>
          <p:cNvGraphicFramePr>
            <a:graphicFrameLocks noGrp="1"/>
          </p:cNvGraphicFramePr>
          <p:nvPr/>
        </p:nvGraphicFramePr>
        <p:xfrm>
          <a:off x="34925" y="44450"/>
          <a:ext cx="9145588" cy="590175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الإخوةُ الذين هناك بِخَبَرِنا، خرجوا لاِستقبَالِنا إلى ابيوفوروا وإلى الثلثة الحوانيت. فلمَّا رآهم بولس شكر اللَّه وتَشَجَّعَ.</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Depuis cette ville les frères, qui avaient appris notre arrivée, sont venus à notre rencontre, jusqu'au Forum d'Appius et aux 'Trois Tavernes'; quand il les a vus, Paul a rendu grâce à Dieu: il avait repris confiance.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from there, when the brethren heard about us, they came to meet us as far as Appii Forum and Three Inns. When Paul saw them, he thanked God and took courage.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9617" name="Group 33"/>
          <p:cNvGraphicFramePr>
            <a:graphicFrameLocks noGrp="1"/>
          </p:cNvGraphicFramePr>
          <p:nvPr/>
        </p:nvGraphicFramePr>
        <p:xfrm>
          <a:off x="34925" y="115888"/>
          <a:ext cx="9145588" cy="6015990"/>
        </p:xfrm>
        <a:graphic>
          <a:graphicData uri="http://schemas.openxmlformats.org/drawingml/2006/table">
            <a:tbl>
              <a:tblPr rtl="1"/>
              <a:tblGrid>
                <a:gridCol w="3960813">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دخلنا إلى رومية، أمر بولس أن يكون وحْدَهُ مع الجُندي الذي كان يَحْرُسُهُ. ولمَّا كان بعد ثلثة أيَّامٍ اسْتَدْعَى بولس وجهاء اليهود الساكنين هناك.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Lors de notre arrivée à Rome, Paul avait obtenu l'autorisation d'avoir un domicile personnel, avec un soldat pour le garder. 17 Trois jours plus tard, il invita les notables Juifs à s'y retrouver.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when we came to Rome, the centurion delivered the prisoners to the captain of the guard; but Paul was permitted to dwell by himself with the soldier who guarded him. 17 And it came to pass after three days that Paul called the leaders of the Jews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0636" name="Group 28"/>
          <p:cNvGraphicFramePr>
            <a:graphicFrameLocks noGrp="1"/>
          </p:cNvGraphicFramePr>
          <p:nvPr/>
        </p:nvGraphicFramePr>
        <p:xfrm>
          <a:off x="34925" y="115890"/>
          <a:ext cx="9145588" cy="558927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جاءوا جعل يَقولُ لهُمْ: " أيُّها الرِّجالُ إخوتنا، أنا لم أصنع شيئاً أُناصب به الشَّعْبِ. أو عوائِدِ الأباء، قيدت مِنْ أُورُشَلِيمَ وأُسلمت إلى أيدي الروم،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Quand ils furent réunis, il leur déclara: "Frères, moi qui n'ai rien fait contre notre peuple ou contre les règles reçues de nos pères, je suis prisonnier depuis qu'à Jérusalem j'ai été livré aux mains des Romains.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when they had come together, he said to them: Men and brethren, though I have done nothing against our people or the customs of our fathers, yet I was delivered as a prisoner from Jerusalem into the hands of the Romans,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3866" name="Group 26"/>
          <p:cNvGraphicFramePr>
            <a:graphicFrameLocks noGrp="1"/>
          </p:cNvGraphicFramePr>
          <p:nvPr/>
        </p:nvGraphicFramePr>
        <p:xfrm>
          <a:off x="34925" y="115888"/>
          <a:ext cx="9145588" cy="601599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وهؤلاء لمَّا فَحَصوا أرادوا أن يُطْلِقونِي، لأنَّهُمْ لمْ يَجدوا فيَّ شيئاً يكون موجباً للمَوتِ. وفيما كان اليهود يقاومون الخطاب، اضطرني الأمر أن استغيث بالملك، ليس كأنني أصنع شيئاً يوجب القذف على هذه الأمة.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Au terme de leur enquête, ces derniers voulaient me relâcher, car il n'y avait rien dans mon cas qui mérite la mort. 19 Mais l'opposition des Juifs m'a contraint de faire appel à l'empereur, sans avoir pour autant l'intention de mettre en cause ma nation.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who, when they had examined me, wanted to let me go, because there was no cause for putting me to death. 19 But when the Jews spoke against it, I was compelled to appeal to Caesar, not that I had anything of which to accuse my 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4898" name="Group 34"/>
          <p:cNvGraphicFramePr>
            <a:graphicFrameLocks noGrp="1"/>
          </p:cNvGraphicFramePr>
          <p:nvPr/>
        </p:nvGraphicFramePr>
        <p:xfrm>
          <a:off x="34925" y="44450"/>
          <a:ext cx="9145588" cy="693115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27162">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أجل هذه العلة كنت أطلب أن أراكم وأن أتكلَّم معكم، لأني من أجل رجاء إسرائيل أنا موثوق بهذه السلسلة. أما هم فقالوا له: " نحن لم يأتنا مِنَ اليهود كتابات لأجلك، ولم يقدّم أحد من الإخوة فعرفنا أو قال عنك شيئاً رديئاً،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C'est la raison pour laquelle j'ai demandé à vous voir et à m'entretenir avec vous. En réalité, c'est à cause de l'espérance d'Israël que je porte ces chaînes. 21 Ils lui répondirent: "Nous n'avons reçu, quant à nous, aucune lettre de Judée à ton sujet et aucun frère, à son arrivée, ne nous a fait part d'un rapport ou d'un bruit fâcheux sur ton compte.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For this reason therefore I have called for you, to see you and speak with you, because for the hope of Israel I am bound with this chain. 21 Then they said to him, We neither received letters from Judea concerning you, nor have any of the brethren who came reported or spoken any evil of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5924" name="Group 36"/>
          <p:cNvGraphicFramePr>
            <a:graphicFrameLocks noGrp="1"/>
          </p:cNvGraphicFramePr>
          <p:nvPr/>
        </p:nvGraphicFramePr>
        <p:xfrm>
          <a:off x="34925" y="115890"/>
          <a:ext cx="9145588" cy="672693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41474">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ونحن نرغب أن نسمع منك تلك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التي نحن فيها مفكرون، لأنَّ مِنْ أجل هذا الخلاف الأمر ظاهر لنا في كل مكان يناصبون لأجله ".فوقَّتوا له يوماً، فجاء إليه كثيرون إلى المنزل، فجعل يَقص عليهم ويشهد لهم لأجل ملكوت اللَّه،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700" b="0" i="0" u="none" strike="noStrike" cap="none" normalizeH="0" baseline="0" dirty="0">
                          <a:ln>
                            <a:noFill/>
                          </a:ln>
                          <a:solidFill>
                            <a:schemeClr val="bg1"/>
                          </a:solidFill>
                          <a:effectLst/>
                          <a:latin typeface="Arial" charset="0"/>
                          <a:cs typeface="Arial" charset="0"/>
                        </a:rPr>
                        <a:t>22 Mais nous demandons à t'entendre exposer toi-même ce que tu penses: car, pour ta secte, nous savons bien qu'elle rencontre partout de l'opposition.23 Ayant convenu d'un jour avec lui, ils vinrent le trouver en plus grand nombre à son domicile. Dans sa présentation, Paul rendait témoignage au Règne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none" strike="noStrike" cap="none" normalizeH="0" baseline="0" dirty="0">
                          <a:ln>
                            <a:noFill/>
                          </a:ln>
                          <a:solidFill>
                            <a:schemeClr val="bg1"/>
                          </a:solidFill>
                          <a:effectLst/>
                          <a:latin typeface="Arial" charset="0"/>
                          <a:cs typeface="Arial" charset="0"/>
                        </a:rPr>
                        <a:t>22 But we desire to hear from you what you think; for concerning this sect, we know that it is spoken against everywhere. 23 So when they had appointed him a day, many came to him at his lodging, to whom he explained and solemnly testified of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6936" name="Group 24"/>
          <p:cNvGraphicFramePr>
            <a:graphicFrameLocks noGrp="1"/>
          </p:cNvGraphicFramePr>
          <p:nvPr/>
        </p:nvGraphicFramePr>
        <p:xfrm>
          <a:off x="34925" y="1158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ويقنع قلبهم لأجل يسوع من ناموس موسى والأنبياء، مِنَ الصَّباحِ إلى المَساءِ. فكان قوم منهم مقتنعين بما قيل، وآخرون لم يؤمنوا. فانْصَرَفوا وهُمْ غَيْرُ مُتَّفِقِينَ بَعضُهُمْ مع بَعْضٍ، لمَّا قال لهم بولس كلمة: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du matin au soir, il s'efforça de les convaincre, en parlant de Jésus à partir de la loi de Moïse et des prophètes. 24 Les uns se laissaient convaincre par ce qu'il disait, les autres refusaient de croire. 25 Au moment de s'en aller, ils n'étaient toujours pas d'accord entre eux; Paul n'ajouta qu'un mot: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persuading them concerning Jesus from both the Law of Moses and the Prophets, from morning till evening. 24 And some were persuaded by the things which were spoken, and some disbelieved. 25 So when they did not agree among themselves, they departed after Paul had said one word: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7957" name="Group 21"/>
          <p:cNvGraphicFramePr>
            <a:graphicFrameLocks noGrp="1"/>
          </p:cNvGraphicFramePr>
          <p:nvPr/>
        </p:nvGraphicFramePr>
        <p:xfrm>
          <a:off x="34925" y="71414"/>
          <a:ext cx="9145588" cy="69006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859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إنَّهُ حسناً تَكلَّم الرُّوح القُدُس مِنْ قِبَل إشعياء النَّبِيِّ مع آبائكم قائلاً: انطلق إلى هذا الشَّعبِ وقُلْ لهم: سماعاً تسمعون ولا تفهمون، ونظراً تنظرون ولا تبصرون. لأنَّ قَلْبَ هذا الشَّعبِ قَدْ غَلُظَ، وثقلت آذانِهِم عن السماع،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elle est juste, cette parole de l'Esprit Saint qui a déclaré à vos pères par le prophète Esaïe: 26 Va trouver ce peuple et dis-lui: Vous aurez beau entendre, vous ne comprendrez pas; vous aurez beau regarder, vous ne verrez pas. 27 Car le coeur de ce peuple s'est épaissi, ils sont devenus durs d'oreille,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The Holy Spirit spoke rightly through Isaiah the prophet to our fathers, 26 saying, `Go to this people and say: Hearing you will hear, and shall not understand; And seeing you will see, and not perceive; 27 For the hearts of this people have grown dull. Their ears are hard of hearing,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8986" name="Group 26"/>
          <p:cNvGraphicFramePr>
            <a:graphicFrameLocks noGrp="1"/>
          </p:cNvGraphicFramePr>
          <p:nvPr/>
        </p:nvGraphicFramePr>
        <p:xfrm>
          <a:off x="34925" y="115888"/>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وطمسوا عيونهم. لِئَلاَّ يُبْصِروا بعيونهم ويسمعوا بِآذانِهِمْ ويفهموا بِقُلُوبِهِمْ ويعودوا، فأشفيهم. فليكن معلوماً عندكم أنَّ اللَّه أرسل خلاصه إلى الأمم، وهم أيضاً يطيعونه!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se sont bouché les yeux, pour ne pas voir de leurs yeux, ne pas entendre de leurs oreilles, ne pas comprendre avec leur coeur et pour ne pas se tourner vers Dieu. Et je les guérirais? 28 Sachez-le donc: c'est aux païens qu'a été envoyé ce salut de Dieu; eux, ils écouteront.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their eyes they have closed, Lest they should see with their eyes and hear with their ears, Lest they should understand with their hearts and turn, So that I should heal them. ' 28 Therefore let it be known to you that the salvation of God has been sent to the Gentiles, and they will hear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0004" name="Group 20"/>
          <p:cNvGraphicFramePr>
            <a:graphicFrameLocks noGrp="1"/>
          </p:cNvGraphicFramePr>
          <p:nvPr/>
        </p:nvGraphicFramePr>
        <p:xfrm>
          <a:off x="34925" y="115888"/>
          <a:ext cx="9145588" cy="6766560"/>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وأقام بولس سنتين كاملتين في محل استأجَرَهُ لِنَفْسِهِ. وكان يَقْبَل كل مَن يدخل إليه، كارِزاً بملكوت اللَّه، ويُعلِّم بكُلِّ مُجاهرةٍ مِنْ أجل الرَّبّ يسوع المسيح ولم يكن أحد يمنعه.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Paul vécut ainsi deux années entières à ses frais et il recevait tous ceux qui venaient le trouver,31 proclamant le Règne de Dieu et enseignant ce qui concerne le Seigneur Jésus Christ avec une entière assurance et sans entraves.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And when he had said these words, the Jews departed and had a great dispute among themselves. 30 Then Paul dwelt two whole years in his own rented house, and received all who came to him, 31 preaching the kingdom of God and teaching the things which concern the Lord Jesus Christ with all confidence, no one forbidding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1634" name="Rectangle 2"/>
          <p:cNvSpPr>
            <a:spLocks noChangeArrowheads="1"/>
          </p:cNvSpPr>
          <p:nvPr/>
        </p:nvSpPr>
        <p:spPr bwMode="auto">
          <a:xfrm>
            <a:off x="250826" y="508002"/>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2658" name="Rectangle 2"/>
          <p:cNvSpPr>
            <a:spLocks noGrp="1" noChangeArrowheads="1"/>
          </p:cNvSpPr>
          <p:nvPr>
            <p:ph type="title"/>
          </p:nvPr>
        </p:nvSpPr>
        <p:spPr>
          <a:xfrm>
            <a:off x="468313" y="981077"/>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4422660" name="Picture 4" descr="pointing"/>
          <p:cNvPicPr>
            <a:picLocks noChangeAspect="1" noChangeArrowheads="1"/>
          </p:cNvPicPr>
          <p:nvPr/>
        </p:nvPicPr>
        <p:blipFill>
          <a:blip r:embed="rId2" cstate="print"/>
          <a:srcRect/>
          <a:stretch>
            <a:fillRect/>
          </a:stretch>
        </p:blipFill>
        <p:spPr bwMode="auto">
          <a:xfrm>
            <a:off x="2857488" y="6072206"/>
            <a:ext cx="1238250" cy="628650"/>
          </a:xfrm>
          <a:prstGeom prst="rect">
            <a:avLst/>
          </a:prstGeom>
          <a:noFill/>
        </p:spPr>
      </p:pic>
      <p:sp>
        <p:nvSpPr>
          <p:cNvPr id="5"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422660"/>
                                        </p:tgtEl>
                                        <p:attrNameLst>
                                          <p:attrName>style.visibility</p:attrName>
                                        </p:attrNameLst>
                                      </p:cBhvr>
                                      <p:to>
                                        <p:strVal val="visible"/>
                                      </p:to>
                                    </p:set>
                                    <p:anim calcmode="lin" valueType="num">
                                      <p:cBhvr additive="base">
                                        <p:cTn id="7" dur="500" fill="hold"/>
                                        <p:tgtEl>
                                          <p:spTgt spid="4422660"/>
                                        </p:tgtEl>
                                        <p:attrNameLst>
                                          <p:attrName>ppt_x</p:attrName>
                                        </p:attrNameLst>
                                      </p:cBhvr>
                                      <p:tavLst>
                                        <p:tav tm="0">
                                          <p:val>
                                            <p:strVal val="0-#ppt_w/2"/>
                                          </p:val>
                                        </p:tav>
                                        <p:tav tm="100000">
                                          <p:val>
                                            <p:strVal val="#ppt_x"/>
                                          </p:val>
                                        </p:tav>
                                      </p:tavLst>
                                    </p:anim>
                                    <p:anim calcmode="lin" valueType="num">
                                      <p:cBhvr additive="base">
                                        <p:cTn id="8" dur="500" fill="hold"/>
                                        <p:tgtEl>
                                          <p:spTgt spid="44226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682" name="Rectangle 2"/>
          <p:cNvSpPr>
            <a:spLocks noChangeArrowheads="1"/>
          </p:cNvSpPr>
          <p:nvPr/>
        </p:nvSpPr>
        <p:spPr bwMode="auto">
          <a:xfrm>
            <a:off x="755651" y="1557339"/>
            <a:ext cx="7920038" cy="4154984"/>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4746" name="Group 42"/>
          <p:cNvGraphicFramePr>
            <a:graphicFrameLocks noGrp="1"/>
          </p:cNvGraphicFramePr>
          <p:nvPr/>
        </p:nvGraphicFramePr>
        <p:xfrm>
          <a:off x="34926" y="-26988"/>
          <a:ext cx="9074150" cy="684034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81 : 3 – 1 - 2</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بوِّقوا في رأسِ الشَّهر بالبوقِ، في يوم عِيدكُمْ المَشهور. ابتهجوا بِاللَّهِ مُعيننا، هلِّلوا لإله يَعقوب. خُذوا مِزماراً وأضربوا دفاً، مِزماراً مُطرِباً مع قيثار. هللويا</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81:3, 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Sonnez du cor au mois nouveau, pour notre jour de fête, 1Criez de joie pour Dieu, notre force, acclamez le Dieu de Jacob. 2 Mettez-vous  à jouer, faites donner le tambour, avec la cithare mélodieuse, avec la harpe,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81:3, 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Blow the trumpet at the time of the New Moon, At the full moon, on our solemn feast day.1 Sing aloud to God our strength; Make a joyful shout to the God of Jacob. 2 Raise a song and strike the timbrel, The pleasant harp with the lute.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7pg</a:t>
            </a:r>
          </a:p>
        </p:txBody>
      </p:sp>
      <p:sp>
        <p:nvSpPr>
          <p:cNvPr id="4"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5767" name="Group 39"/>
          <p:cNvGraphicFramePr>
            <a:graphicFrameLocks noGrp="1"/>
          </p:cNvGraphicFramePr>
          <p:nvPr/>
        </p:nvGraphicFramePr>
        <p:xfrm>
          <a:off x="-36514" y="44452"/>
          <a:ext cx="9217026" cy="6784912"/>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متى ( 21 : 1 ـ 17 )</a:t>
                      </a:r>
                      <a:endParaRPr kumimoji="0" lang="en-CA"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قَرُبُوا مِنْ أُورُشَلِيمَ وجاءوا إلى بيت فَاجِي عِنْدَ جَبَلِ الزَّيْتونِ، حينئذٍ بعث يَسوعُ اثنين مِن تلاميذه قائلاً لهما: " اِذْهَبَا إلى هذه القَرْيَةِ التِي أمَامَكُمَا، فستَجِدَانِ أتَاناً مَربوطَةً وجَحْشاً مَعها، فَحُلاَّهُمَا وأْتِيَاني بِهِمَا.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21 : 1-17</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Lorsqu'ils approchèrent de Jérusalem et arrivèrent près de Betphagé, au mont des Oliviers, alors Jésus envoya deux disciples 2 en leur disant: "Allez au village qui est devant vous; vous trouverez aussitôt une ânesse attachée et un ânon avec elle; détachez-la et amenez-les 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21:1-17</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when they drew near Jerusalem, and came to Bethphage, at the Mount of Olives, then Jesus sent two disciples, 2 saying to them, Go into the village opposite you, and immediately you will find a donkey tied, and a colt with her. Loose them and bring them to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7g</a:t>
            </a:r>
          </a:p>
        </p:txBody>
      </p:sp>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6783" name="Group 31"/>
          <p:cNvGraphicFramePr>
            <a:graphicFrameLocks noGrp="1"/>
          </p:cNvGraphicFramePr>
          <p:nvPr/>
        </p:nvGraphicFramePr>
        <p:xfrm>
          <a:off x="34926" y="44451"/>
          <a:ext cx="9074150" cy="684276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قال لَكُمَا أحدٌ شيئاً، فقولا: أن الرَّبُّ مُحتاجٌ إليْهِما. فللوقت يُرْسِلُهُمَا ". فكان هذا كُلُّهُ لِكَي يَتِمَّ ما قِيلَ بهذا النَّبِيِّ القائِل: " قُولوا لاِبْنَةِ صِهْيَونَ: هُوذا مَلِكُكِ يَأْتِيكِ وديعاً، رَاكِباً على أتانٍ وجحشٍ ابنِ أتانٍ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si quelqu'un vous dit quelque chose, vous répondrez: "Le Seigneur en a besoin", et il les laissera aller tout de suite. 4 Cela est arrivé pour que s'accomplisse ce qu'a dit le prophète: Dites 5 à la fille de Sion: Voici que ton roi vient à toi, humble et monté sur une ânesse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if anyone says anything to you, you shall say, `The Lord has need of them,' and immediately he will send them. 4 All this was done that it might be fulfilled which was spoken by the prophet, saying: 5 Tell the daughter of Zion, `Behold, your King is coming to you, Lowly, and sitting on a donkey, A colt, the foal of a donkey.'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7808" name="Group 32"/>
          <p:cNvGraphicFramePr>
            <a:graphicFrameLocks noGrp="1"/>
          </p:cNvGraphicFramePr>
          <p:nvPr/>
        </p:nvGraphicFramePr>
        <p:xfrm>
          <a:off x="34926" y="44452"/>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ذهبا التِّلْمِيذانِ وصنعا كما أمَرَهُمَا يسوع، وأتَيَا بالأتانِ والجَحشِ، ووضَعَا عليهِما ثِيابَهُما وَجَلَسَ فوقهما. والجَمعُ الأكثَرُ فَرَشوا ثِيَابَهُمْ في الطريق. وآخَرونَ قَطَعوا أغصَاناً مِنَ الشَّجَرِ وفَرَشوها على الطَّرِيقِ.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sur un ânon, le petit d'une bête de somme. 7 Les disciples s'en allèrent et, comme Jésus le leur avait prescrit, ils amenèrent l'ânesse et l'ânon; puis ils disposèrent sur eux leurs vêtements, et Jésus s'assit dessus. Le peuple, en foule, étendit ses vêtements sur la route; </a:t>
                      </a:r>
                      <a:endParaRPr kumimoji="0" lang="ar-EG" sz="20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So the disciples went and did as Jesus commanded them. 7 They brought the donkey and the colt, laid their clothes on them, and set Him on them. 8 And a very great multitude spread their clothes on the road; others cut down branches from the trees and spread them on the road.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8831" name="Group 31"/>
          <p:cNvGraphicFramePr>
            <a:graphicFrameLocks noGrp="1"/>
          </p:cNvGraphicFramePr>
          <p:nvPr/>
        </p:nvGraphicFramePr>
        <p:xfrm>
          <a:off x="34926" y="44451"/>
          <a:ext cx="9074150" cy="68427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والجموع الذين تَقدَّموا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والذين تَبِعوا كانوا يَصرَخُون قَائِلينَ: " أُوصَنَّا لاِبْنِ دَاوُدَ! مُبَارَكٌ الآتِي بِاسْمِ الرَّبِّ! أُوصَنَّا في الأعالِي! ". ولمَّا دَخَلَ أُورُشلِيمَ ارْتَجَّتِ المَدينةُ كُلُّها قائِلةً: " مَنْ هو هذا؟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certains coupaient des branches aux arbres et en jonchaient la route. Les foules qui marchaient devant lui et celles qui le suivaient criaient: "Hosanna au Fils de David! Béni soit au nom du Seigneur Celui qui vient! Hosanna au plus haut des cieux! 10 Quand Jésus entra dans Jérusalem, toute la ville fut en émoi: "Qui est-ce?"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 multitudes who went before and those who followed cried out, saying: Hosanna to the Son of David! `Blessed is He who comes in the name of the Lord!' Hosanna in the highest! 10 And when He had come into Jerusalem, all the city was moved, saying, Who is this?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1032" name="Group 24"/>
          <p:cNvGraphicFramePr>
            <a:graphicFrameLocks noGrp="1"/>
          </p:cNvGraphicFramePr>
          <p:nvPr/>
        </p:nvGraphicFramePr>
        <p:xfrm>
          <a:off x="34926" y="44452"/>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فقالتِ الجُموعُ: " هذا هو يَسوعُ النَّبِي الذي مِنْ نَاصِرَةِ الجَليل ".ودَخَلَ يَسوعُ إلى الهيكل وأخَرَج جَميعَ الذين كانوا يَبِيعُونَ ويَشترونَ في الهيكل، وقَلَبَ مَوائِدَ الصَّيَارِفَةَ وكَرَاسِيَّ باعَةَ الحَمَامِ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disait-on; et les foules répondaient: "C'est le prophète Jésus, de Nazareth en Galilée. 12 Puis Jésus entra dans le temple et chassa tous ceux qui vendaient et achetaient dans le Temple; il renversa les tables des changeurs et les sièges des marchands de colombes.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So the multitudes said, This is Jesus, the prophet from Nazareth of Galilee. 12 Then Jesus went into the temple of God and drove out all those who bought and sold in the temple, and overturned the tables of the money changers and the seats of those who sold doves.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2054" name="Group 22"/>
          <p:cNvGraphicFramePr>
            <a:graphicFrameLocks noGrp="1"/>
          </p:cNvGraphicFramePr>
          <p:nvPr/>
        </p:nvGraphicFramePr>
        <p:xfrm>
          <a:off x="34926" y="44450"/>
          <a:ext cx="9074150" cy="590175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 مَكتُوبٌ: بَيْتِي بَيْتَ الصَّلاةِ يُدعى. وأنتُمْ جَعلْتُموهُ مَغارَةَ لُصُوصٍ !" وتَقدَّمَ إليهِ عُمْيٌ وعُرْجٌ في الهَيْكَلِ فَشَفاهُمْ.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il leur dit: "Il est écrit: Ma maison sera appelée maison de prière; mais vous, vous en faites une caverne de bandits! 14 Des aveugles et des boiteux s'avancèrent vers lui dans le temple, et il les guérit.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He said to them, It is written, `My house shall be called a house of prayer,' but you have made it a `den of thieves.' 14 Then the blind and the lame came to Him in the temple,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3078" name="Group 22"/>
          <p:cNvGraphicFramePr>
            <a:graphicFrameLocks noGrp="1"/>
          </p:cNvGraphicFramePr>
          <p:nvPr/>
        </p:nvGraphicFramePr>
        <p:xfrm>
          <a:off x="34926" y="44452"/>
          <a:ext cx="9074150" cy="580421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رُؤَساءُ الكَهَنَةِ والكَتَبَةِ العَجائِبَ التِي صَنَعَها، والأولاد يَصيحون في الهيكلِ قائلين: " أُوصَنَّا لاِبْنِ دَاوُدَ! " تذمروا وقالوا له: " أمَا تَسمع ما يَقولونه هؤلاءِ؟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Voyant les choses étonnantes qu'il venait de faire et ces enfants qui criaient dans le temple: "Hosanna au Fils de David!", les grands prêtres et les scribes furent indignés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when the chief priests and scribes saw the wonderful things that He did, and the children crying out in the temple and saying, Hosanna to the Son of David! they were indignant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9849" name="Group 25"/>
          <p:cNvGraphicFramePr>
            <a:graphicFrameLocks noGrp="1"/>
          </p:cNvGraphicFramePr>
          <p:nvPr/>
        </p:nvGraphicFramePr>
        <p:xfrm>
          <a:off x="34926" y="44450"/>
          <a:ext cx="9074150" cy="685190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5572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 نعم! أمَا قَرَأْتُمْ قَطُّ في الكتب أنه: مِنْ أفواه الأطفالِ والرُّضعانِ هَيَّأتَ سبحاً؟ ". ثُمَّ تَرَكهُمْ وخَرَجَ ظاهر المَدينَةِ إلى بَيْتِ عَنْيَا وبَاتَ هُناكَ.</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ils lui dirent: "Tu entends ce qu'ils disent?" Mais Jésus leur dit: "Oui; n'avez-vous jamais lu ce texte: Par la bouche des tout-petits et des nourrissons, tu t'es préparé une louange?17 Puis il les planta là et sortit de la ville pour se rendre à Béthanie, où il passa la nuit.</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16 and said to Him, Do You hear what these are saying? And Jesus said to them, Yes. Have you never read, `Out of the mouth of babes and nursing infants You have perfected praise'? 17 Then He left them and went out of the city to Bethany, and He lodged there.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Group 16"/>
          <p:cNvGraphicFramePr>
            <a:graphicFrameLocks noGrp="1"/>
          </p:cNvGraphicFramePr>
          <p:nvPr>
            <p:extLst>
              <p:ext uri="{D42A27DB-BD31-4B8C-83A1-F6EECF244321}">
                <p14:modId xmlns:p14="http://schemas.microsoft.com/office/powerpoint/2010/main" val="3423563880"/>
              </p:ext>
            </p:extLst>
          </p:nvPr>
        </p:nvGraphicFramePr>
        <p:xfrm>
          <a:off x="71499" y="1443990"/>
          <a:ext cx="9001000" cy="3970020"/>
        </p:xfrm>
        <a:graphic>
          <a:graphicData uri="http://schemas.openxmlformats.org/drawingml/2006/table">
            <a:tbl>
              <a:tblPr/>
              <a:tblGrid>
                <a:gridCol w="3293049">
                  <a:extLst>
                    <a:ext uri="{9D8B030D-6E8A-4147-A177-3AD203B41FA5}">
                      <a16:colId xmlns:a16="http://schemas.microsoft.com/office/drawing/2014/main" val="20000"/>
                    </a:ext>
                  </a:extLst>
                </a:gridCol>
                <a:gridCol w="3073512">
                  <a:extLst>
                    <a:ext uri="{9D8B030D-6E8A-4147-A177-3AD203B41FA5}">
                      <a16:colId xmlns:a16="http://schemas.microsoft.com/office/drawing/2014/main" val="20001"/>
                    </a:ext>
                  </a:extLst>
                </a:gridCol>
                <a:gridCol w="2634439">
                  <a:extLst>
                    <a:ext uri="{9D8B030D-6E8A-4147-A177-3AD203B41FA5}">
                      <a16:colId xmlns:a16="http://schemas.microsoft.com/office/drawing/2014/main" val="20002"/>
                    </a:ext>
                  </a:extLst>
                </a:gridCol>
              </a:tblGrid>
              <a:tr h="3958829">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en-US" sz="3200" b="0" i="0" u="none" strike="noStrike" cap="none" normalizeH="0" baseline="0" dirty="0" err="1">
                          <a:ln>
                            <a:noFill/>
                          </a:ln>
                          <a:solidFill>
                            <a:schemeClr val="bg1"/>
                          </a:solidFill>
                          <a:effectLst/>
                          <a:latin typeface="Coptic1" pitchFamily="2" charset="0"/>
                          <a:cs typeface="Arial" charset="0"/>
                        </a:rPr>
                        <a:t>Wcanna</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qen</a:t>
                      </a:r>
                      <a:r>
                        <a:rPr kumimoji="0" lang="en-US" sz="3200" b="0" i="0" u="none" strike="noStrike" cap="none" normalizeH="0" baseline="0" dirty="0">
                          <a:ln>
                            <a:noFill/>
                          </a:ln>
                          <a:solidFill>
                            <a:schemeClr val="bg1"/>
                          </a:solidFill>
                          <a:effectLst/>
                          <a:latin typeface="Coptic1" pitchFamily="2" charset="0"/>
                          <a:cs typeface="Arial" charset="0"/>
                        </a:rPr>
                        <a:t> n/et[</a:t>
                      </a:r>
                      <a:r>
                        <a:rPr kumimoji="0" lang="en-US" sz="3200" b="0" i="0" u="none" strike="noStrike" cap="none" normalizeH="0" baseline="0" dirty="0" err="1">
                          <a:ln>
                            <a:noFill/>
                          </a:ln>
                          <a:solidFill>
                            <a:schemeClr val="bg1"/>
                          </a:solidFill>
                          <a:effectLst/>
                          <a:latin typeface="Coptic1" pitchFamily="2" charset="0"/>
                          <a:cs typeface="Arial" charset="0"/>
                        </a:rPr>
                        <a:t>oci</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vai</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pe</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p~ouro</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m~pIcra</a:t>
                      </a:r>
                      <a:r>
                        <a:rPr kumimoji="0" lang="en-US" sz="3200" b="0" i="0" u="none" strike="noStrike" cap="none" normalizeH="0" baseline="0" dirty="0">
                          <a:ln>
                            <a:noFill/>
                          </a:ln>
                          <a:solidFill>
                            <a:schemeClr val="bg1"/>
                          </a:solidFill>
                          <a:effectLst/>
                          <a:latin typeface="Coptic1" pitchFamily="2" charset="0"/>
                          <a:cs typeface="Arial" charset="0"/>
                        </a:rPr>
                        <a:t>/l: </a:t>
                      </a:r>
                      <a:r>
                        <a:rPr kumimoji="0" lang="en-US" sz="3200" b="0" i="0" u="none" strike="noStrike" cap="none" normalizeH="0" baseline="0" dirty="0" err="1">
                          <a:ln>
                            <a:noFill/>
                          </a:ln>
                          <a:solidFill>
                            <a:schemeClr val="bg1"/>
                          </a:solidFill>
                          <a:effectLst/>
                          <a:latin typeface="Coptic1" pitchFamily="2" charset="0"/>
                          <a:cs typeface="Arial" charset="0"/>
                        </a:rPr>
                        <a:t>f~c~marwout</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n~je</a:t>
                      </a:r>
                      <a:r>
                        <a:rPr kumimoji="0" lang="en-US" sz="3200" b="0" i="0" u="none" strike="noStrike" cap="none" normalizeH="0" baseline="0" dirty="0">
                          <a:ln>
                            <a:noFill/>
                          </a:ln>
                          <a:solidFill>
                            <a:schemeClr val="bg1"/>
                          </a:solidFill>
                          <a:effectLst/>
                          <a:latin typeface="Coptic1" pitchFamily="2" charset="0"/>
                          <a:cs typeface="Arial" charset="0"/>
                        </a:rPr>
                        <a:t> v/</a:t>
                      </a:r>
                      <a:r>
                        <a:rPr kumimoji="0" lang="en-US" sz="3200" b="0" i="0" u="none" strike="noStrike" cap="none" normalizeH="0" baseline="0" dirty="0" err="1">
                          <a:ln>
                            <a:noFill/>
                          </a:ln>
                          <a:solidFill>
                            <a:schemeClr val="bg1"/>
                          </a:solidFill>
                          <a:effectLst/>
                          <a:latin typeface="Coptic1" pitchFamily="2" charset="0"/>
                          <a:cs typeface="Arial" charset="0"/>
                        </a:rPr>
                        <a:t>eyn</a:t>
                      </a:r>
                      <a:r>
                        <a:rPr kumimoji="0" lang="en-US" sz="3200" b="0" i="0" u="none" strike="noStrike" cap="none" normalizeH="0" baseline="0" dirty="0">
                          <a:ln>
                            <a:noFill/>
                          </a:ln>
                          <a:solidFill>
                            <a:schemeClr val="bg1"/>
                          </a:solidFill>
                          <a:effectLst/>
                          <a:latin typeface="Coptic1" pitchFamily="2" charset="0"/>
                          <a:cs typeface="Arial" charset="0"/>
                        </a:rPr>
                        <a:t>/</a:t>
                      </a:r>
                      <a:r>
                        <a:rPr kumimoji="0" lang="en-US" sz="3200" b="0" i="0" u="none" strike="noStrike" cap="none" normalizeH="0" baseline="0" dirty="0" err="1">
                          <a:ln>
                            <a:noFill/>
                          </a:ln>
                          <a:solidFill>
                            <a:schemeClr val="bg1"/>
                          </a:solidFill>
                          <a:effectLst/>
                          <a:latin typeface="Coptic1" pitchFamily="2" charset="0"/>
                          <a:cs typeface="Arial" charset="0"/>
                        </a:rPr>
                        <a:t>ou</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qen</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v~ran</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m~P</a:t>
                      </a:r>
                      <a:r>
                        <a:rPr kumimoji="0" lang="en-US" sz="3200" b="0" i="0" u="none" strike="noStrike" cap="none" normalizeH="0" baseline="0" dirty="0">
                          <a:ln>
                            <a:noFill/>
                          </a:ln>
                          <a:solidFill>
                            <a:schemeClr val="bg1"/>
                          </a:solidFill>
                          <a:effectLst/>
                          <a:latin typeface="Coptic1" pitchFamily="2" charset="0"/>
                          <a:cs typeface="Arial" charset="0"/>
                        </a:rPr>
                        <a:t>~[</a:t>
                      </a:r>
                      <a:r>
                        <a:rPr kumimoji="0" lang="en-US" sz="3200" b="0" i="0" u="none" strike="noStrike" cap="none" normalizeH="0" baseline="0" dirty="0" err="1">
                          <a:ln>
                            <a:noFill/>
                          </a:ln>
                          <a:solidFill>
                            <a:schemeClr val="bg1"/>
                          </a:solidFill>
                          <a:effectLst/>
                          <a:latin typeface="Coptic1" pitchFamily="2" charset="0"/>
                          <a:cs typeface="Arial" charset="0"/>
                        </a:rPr>
                        <a:t>oic</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n~te</a:t>
                      </a:r>
                      <a:r>
                        <a:rPr kumimoji="0" lang="en-US" sz="3200" b="0" i="0" u="none" strike="noStrike" cap="none" normalizeH="0" baseline="0" dirty="0">
                          <a:ln>
                            <a:noFill/>
                          </a:ln>
                          <a:solidFill>
                            <a:schemeClr val="bg1"/>
                          </a:solidFill>
                          <a:effectLst/>
                          <a:latin typeface="Coptic1" pitchFamily="2" charset="0"/>
                          <a:cs typeface="Arial" charset="0"/>
                        </a:rPr>
                        <a:t> </a:t>
                      </a:r>
                      <a:r>
                        <a:rPr kumimoji="0" lang="en-US" sz="3200" b="0" i="0" u="none" strike="noStrike" cap="none" normalizeH="0" baseline="0" dirty="0" err="1">
                          <a:ln>
                            <a:noFill/>
                          </a:ln>
                          <a:solidFill>
                            <a:schemeClr val="bg1"/>
                          </a:solidFill>
                          <a:effectLst/>
                          <a:latin typeface="Coptic1" pitchFamily="2" charset="0"/>
                          <a:cs typeface="Arial" charset="0"/>
                        </a:rPr>
                        <a:t>nijom</a:t>
                      </a:r>
                      <a:r>
                        <a:rPr kumimoji="0" lang="en-US" sz="3200" b="0" i="0" u="none" strike="noStrike" cap="none" normalizeH="0" baseline="0" dirty="0">
                          <a:ln>
                            <a:noFill/>
                          </a:ln>
                          <a:solidFill>
                            <a:schemeClr val="bg1"/>
                          </a:solidFill>
                          <a:effectLst/>
                          <a:latin typeface="Coptic1" pitchFamily="2" charset="0"/>
                          <a:cs typeface="Arial" charset="0"/>
                        </a:rPr>
                        <a:t>.</a:t>
                      </a:r>
                    </a:p>
                  </a:txBody>
                  <a:tcPr marT="34290" marB="34290" horzOverflow="overflow">
                    <a:lnL>
                      <a:noFill/>
                    </a:lnL>
                    <a:lnR>
                      <a:noFill/>
                    </a:lnR>
                    <a:lnT cap="flat">
                      <a:noFill/>
                    </a:lnT>
                    <a:lnB cap="flat">
                      <a:noFill/>
                    </a:lnB>
                    <a:lnTlToBr>
                      <a:noFill/>
                    </a:lnTlToBr>
                    <a:lnBlToTr>
                      <a:noFill/>
                    </a:lnBlToTr>
                    <a:noFill/>
                  </a:tcPr>
                </a:tc>
                <a:tc>
                  <a:txBody>
                    <a:bodyPr/>
                    <a:lstStyle/>
                    <a:p>
                      <a:pPr algn="just"/>
                      <a:r>
                        <a:rPr lang="fr-FR" sz="2800" b="0" i="0" u="none" strike="noStrike" kern="1200" baseline="0" dirty="0">
                          <a:solidFill>
                            <a:schemeClr val="bg1"/>
                          </a:solidFill>
                          <a:latin typeface="+mn-lt"/>
                          <a:ea typeface="+mn-ea"/>
                          <a:cs typeface="+mn-cs"/>
                        </a:rPr>
                        <a:t>Hosanna au plus haut des cieux, voici le Roi d'Israël, béni soit celui qui vient au nom du Seigneur des puissances.</a:t>
                      </a:r>
                      <a:endParaRPr kumimoji="0" lang="fr-CA" sz="4400" b="0" i="0" u="none" strike="noStrike" cap="none" normalizeH="0" baseline="0" noProof="0" dirty="0">
                        <a:ln>
                          <a:noFill/>
                        </a:ln>
                        <a:solidFill>
                          <a:schemeClr val="bg1"/>
                        </a:solidFill>
                        <a:effectLst/>
                        <a:latin typeface="+mn-lt"/>
                        <a:cs typeface="Arial" charset="0"/>
                      </a:endParaRPr>
                    </a:p>
                  </a:txBody>
                  <a:tcPr marT="34290" marB="34290" horzOverflow="overflow">
                    <a:lnL>
                      <a:noFill/>
                    </a:lnL>
                    <a:lnR cap="flat">
                      <a:noFill/>
                    </a:lnR>
                    <a:lnT cap="flat">
                      <a:noFill/>
                    </a:lnT>
                    <a:lnB cap="flat">
                      <a:noFill/>
                    </a:lnB>
                    <a:lnTlToBr>
                      <a:noFill/>
                    </a:lnTlToBr>
                    <a:lnBlToTr>
                      <a:noFill/>
                    </a:lnBlToTr>
                    <a:noFill/>
                  </a:tcPr>
                </a:tc>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Coptic1" pitchFamily="2" charset="0"/>
                          <a:cs typeface="Arial" charset="0"/>
                        </a:rPr>
                        <a:t>أوصنا في الاعالي.</a:t>
                      </a:r>
                      <a:r>
                        <a:rPr kumimoji="0" lang="en-CA" sz="3200" b="0" i="0" u="none" strike="noStrike" cap="none" normalizeH="0" baseline="0" dirty="0">
                          <a:ln>
                            <a:noFill/>
                          </a:ln>
                          <a:solidFill>
                            <a:schemeClr val="bg1"/>
                          </a:solidFill>
                          <a:effectLst/>
                          <a:latin typeface="Coptic1" pitchFamily="2" charset="0"/>
                          <a:cs typeface="Arial" charset="0"/>
                        </a:rPr>
                        <a:t>   </a:t>
                      </a:r>
                      <a:r>
                        <a:rPr kumimoji="0" lang="ar-EG" sz="3200" b="0" i="0" u="none" strike="noStrike" cap="none" normalizeH="0" baseline="0" dirty="0">
                          <a:ln>
                            <a:noFill/>
                          </a:ln>
                          <a:solidFill>
                            <a:schemeClr val="bg1"/>
                          </a:solidFill>
                          <a:effectLst/>
                          <a:latin typeface="Coptic1" pitchFamily="2" charset="0"/>
                          <a:cs typeface="Arial" charset="0"/>
                        </a:rPr>
                        <a:t> هذا هو ملك إسرائيل. مبارك الآتي بإسم رب القوات.</a:t>
                      </a:r>
                      <a:endParaRPr kumimoji="0" lang="en-US" sz="3200" b="0" i="0" u="none" strike="noStrike" cap="none" normalizeH="0" baseline="0" dirty="0">
                        <a:ln>
                          <a:noFill/>
                        </a:ln>
                        <a:solidFill>
                          <a:schemeClr val="bg1"/>
                        </a:solidFill>
                        <a:effectLst/>
                        <a:latin typeface="Coptic1" pitchFamily="2" charset="0"/>
                        <a:cs typeface="Arial" charset="0"/>
                      </a:endParaRPr>
                    </a:p>
                  </a:txBody>
                  <a:tcPr marT="34290" marB="34290"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4" name="Image 3">
            <a:extLst>
              <a:ext uri="{FF2B5EF4-FFF2-40B4-BE49-F238E27FC236}">
                <a16:creationId xmlns:a16="http://schemas.microsoft.com/office/drawing/2014/main" id="{E06A788F-28BA-44CD-B81B-F6E35A70C91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95214" y="5318680"/>
            <a:ext cx="2748786" cy="1539320"/>
          </a:xfrm>
          <a:prstGeom prst="rect">
            <a:avLst/>
          </a:prstGeom>
        </p:spPr>
      </p:pic>
      <p:graphicFrame>
        <p:nvGraphicFramePr>
          <p:cNvPr id="9" name="Tableau 8">
            <a:extLst>
              <a:ext uri="{FF2B5EF4-FFF2-40B4-BE49-F238E27FC236}">
                <a16:creationId xmlns:a16="http://schemas.microsoft.com/office/drawing/2014/main" id="{6735AE77-12C5-4588-BD2D-43E66594966E}"/>
              </a:ext>
            </a:extLst>
          </p:cNvPr>
          <p:cNvGraphicFramePr>
            <a:graphicFrameLocks noGrp="1"/>
          </p:cNvGraphicFramePr>
          <p:nvPr>
            <p:extLst>
              <p:ext uri="{D42A27DB-BD31-4B8C-83A1-F6EECF244321}">
                <p14:modId xmlns:p14="http://schemas.microsoft.com/office/powerpoint/2010/main" val="951850450"/>
              </p:ext>
            </p:extLst>
          </p:nvPr>
        </p:nvGraphicFramePr>
        <p:xfrm>
          <a:off x="2121449" y="228601"/>
          <a:ext cx="4901101" cy="640080"/>
        </p:xfrm>
        <a:graphic>
          <a:graphicData uri="http://schemas.openxmlformats.org/drawingml/2006/table">
            <a:tbl>
              <a:tblPr/>
              <a:tblGrid>
                <a:gridCol w="4901101">
                  <a:extLst>
                    <a:ext uri="{9D8B030D-6E8A-4147-A177-3AD203B41FA5}">
                      <a16:colId xmlns:a16="http://schemas.microsoft.com/office/drawing/2014/main" val="3453983290"/>
                    </a:ext>
                  </a:extLst>
                </a:gridCol>
              </a:tblGrid>
              <a:tr h="400594">
                <a:tc>
                  <a:txBody>
                    <a:bodyPr/>
                    <a:lstStyle/>
                    <a:p>
                      <a:pPr algn="ctr" rtl="0">
                        <a:spcBef>
                          <a:spcPct val="0"/>
                        </a:spcBef>
                      </a:pPr>
                      <a:r>
                        <a:rPr lang="en-US" sz="1800" b="0" dirty="0">
                          <a:solidFill>
                            <a:schemeClr val="bg1"/>
                          </a:solidFill>
                        </a:rPr>
                        <a:t>Dimanche des </a:t>
                      </a:r>
                      <a:r>
                        <a:rPr lang="en-US" sz="1800" b="0" dirty="0" err="1">
                          <a:solidFill>
                            <a:schemeClr val="bg1"/>
                          </a:solidFill>
                        </a:rPr>
                        <a:t>Rameaux</a:t>
                      </a:r>
                      <a:r>
                        <a:rPr lang="en-US" sz="1800" b="0" dirty="0">
                          <a:solidFill>
                            <a:schemeClr val="bg1"/>
                          </a:solidFill>
                        </a:rPr>
                        <a:t> 1</a:t>
                      </a:r>
                      <a:r>
                        <a:rPr lang="en-US" sz="1800" b="0" baseline="30000" dirty="0">
                          <a:solidFill>
                            <a:schemeClr val="bg1"/>
                          </a:solidFill>
                        </a:rPr>
                        <a:t>èr</a:t>
                      </a:r>
                      <a:r>
                        <a:rPr lang="en-US" sz="1800" b="0" dirty="0">
                          <a:solidFill>
                            <a:schemeClr val="bg1"/>
                          </a:solidFill>
                        </a:rPr>
                        <a:t> </a:t>
                      </a:r>
                      <a:r>
                        <a:rPr lang="en-US" sz="1800" b="0" dirty="0" err="1">
                          <a:solidFill>
                            <a:schemeClr val="bg1"/>
                          </a:solidFill>
                        </a:rPr>
                        <a:t>Répons</a:t>
                      </a:r>
                      <a:r>
                        <a:rPr lang="en-US" sz="1800" b="0" dirty="0">
                          <a:solidFill>
                            <a:schemeClr val="bg1"/>
                          </a:solidFill>
                        </a:rPr>
                        <a:t> </a:t>
                      </a:r>
                    </a:p>
                    <a:p>
                      <a:pPr algn="ctr" rtl="0">
                        <a:spcBef>
                          <a:spcPct val="0"/>
                        </a:spcBef>
                      </a:pPr>
                      <a:r>
                        <a:rPr lang="en-US" sz="1800" b="0" dirty="0">
                          <a:solidFill>
                            <a:schemeClr val="bg1"/>
                          </a:solidFill>
                        </a:rPr>
                        <a:t> </a:t>
                      </a:r>
                      <a:r>
                        <a:rPr lang="ar-EG" sz="1800" b="0" dirty="0">
                          <a:solidFill>
                            <a:schemeClr val="bg1"/>
                          </a:solidFill>
                        </a:rPr>
                        <a:t>مرد </a:t>
                      </a:r>
                      <a:r>
                        <a:rPr lang="ar-EG" sz="1800" b="0" dirty="0" err="1">
                          <a:solidFill>
                            <a:schemeClr val="bg1"/>
                          </a:solidFill>
                        </a:rPr>
                        <a:t>الأنجيل</a:t>
                      </a:r>
                      <a:r>
                        <a:rPr lang="ar-EG" sz="1800" b="0" dirty="0">
                          <a:solidFill>
                            <a:schemeClr val="bg1"/>
                          </a:solidFill>
                        </a:rPr>
                        <a:t> الأول</a:t>
                      </a:r>
                      <a:endParaRPr lang="en-US" sz="1800" b="0" dirty="0">
                        <a:solidFill>
                          <a:schemeClr val="bg1"/>
                        </a:solidFill>
                        <a:latin typeface="Times New Roman" pitchFamily="18" charset="0"/>
                      </a:endParaRPr>
                    </a:p>
                  </a:txBody>
                  <a:tcPr>
                    <a:lnL w="12700" cmpd="sng">
                      <a:noFill/>
                      <a:prstDash val="solid"/>
                    </a:lnL>
                    <a:lnR w="12700" cmpd="sng">
                      <a:noFill/>
                      <a:prstDash val="solid"/>
                    </a:lnR>
                    <a:lnT w="12700" cmpd="sng">
                      <a:noFill/>
                      <a:prstDash val="soli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55682080"/>
                  </a:ext>
                </a:extLst>
              </a:tr>
            </a:tbl>
          </a:graphicData>
        </a:graphic>
      </p:graphicFrame>
    </p:spTree>
    <p:extLst>
      <p:ext uri="{BB962C8B-B14F-4D97-AF65-F5344CB8AC3E}">
        <p14:creationId xmlns:p14="http://schemas.microsoft.com/office/powerpoint/2010/main" val="1459775497"/>
      </p:ext>
    </p:extLst>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8D8ED26F-BECC-41CD-97AD-E9A0EBA7E5E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64698" y="5357591"/>
            <a:ext cx="2679302" cy="1500409"/>
          </a:xfrm>
          <a:prstGeom prst="rect">
            <a:avLst/>
          </a:prstGeom>
        </p:spPr>
      </p:pic>
      <p:graphicFrame>
        <p:nvGraphicFramePr>
          <p:cNvPr id="7" name="Group 16">
            <a:extLst>
              <a:ext uri="{FF2B5EF4-FFF2-40B4-BE49-F238E27FC236}">
                <a16:creationId xmlns:a16="http://schemas.microsoft.com/office/drawing/2014/main" id="{662AD59F-0D4D-48FD-8A03-0FED01A6BD04}"/>
              </a:ext>
            </a:extLst>
          </p:cNvPr>
          <p:cNvGraphicFramePr>
            <a:graphicFrameLocks noGrp="1"/>
          </p:cNvGraphicFramePr>
          <p:nvPr>
            <p:extLst>
              <p:ext uri="{D42A27DB-BD31-4B8C-83A1-F6EECF244321}">
                <p14:modId xmlns:p14="http://schemas.microsoft.com/office/powerpoint/2010/main" val="64925093"/>
              </p:ext>
            </p:extLst>
          </p:nvPr>
        </p:nvGraphicFramePr>
        <p:xfrm>
          <a:off x="1" y="1268760"/>
          <a:ext cx="9143999" cy="3631117"/>
        </p:xfrm>
        <a:graphic>
          <a:graphicData uri="http://schemas.openxmlformats.org/drawingml/2006/table">
            <a:tbl>
              <a:tblPr/>
              <a:tblGrid>
                <a:gridCol w="3452649">
                  <a:extLst>
                    <a:ext uri="{9D8B030D-6E8A-4147-A177-3AD203B41FA5}">
                      <a16:colId xmlns:a16="http://schemas.microsoft.com/office/drawing/2014/main" val="20000"/>
                    </a:ext>
                  </a:extLst>
                </a:gridCol>
                <a:gridCol w="3015058">
                  <a:extLst>
                    <a:ext uri="{9D8B030D-6E8A-4147-A177-3AD203B41FA5}">
                      <a16:colId xmlns:a16="http://schemas.microsoft.com/office/drawing/2014/main" val="20001"/>
                    </a:ext>
                  </a:extLst>
                </a:gridCol>
                <a:gridCol w="2676292">
                  <a:extLst>
                    <a:ext uri="{9D8B030D-6E8A-4147-A177-3AD203B41FA5}">
                      <a16:colId xmlns:a16="http://schemas.microsoft.com/office/drawing/2014/main" val="20002"/>
                    </a:ext>
                  </a:extLst>
                </a:gridCol>
              </a:tblGrid>
              <a:tr h="3631117">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lang="fr-FR" sz="2800" b="0" i="0" kern="1200" dirty="0" err="1">
                          <a:solidFill>
                            <a:schemeClr val="bg1"/>
                          </a:solidFill>
                          <a:effectLst/>
                          <a:latin typeface="Coptic1" pitchFamily="2" charset="0"/>
                          <a:ea typeface="+mn-ea"/>
                          <a:cs typeface="+mn-cs"/>
                        </a:rPr>
                        <a:t>W~canna</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tw</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U~iw</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Dauid</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palin</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tw</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U~iw</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Dauid</a:t>
                      </a:r>
                      <a:r>
                        <a:rPr lang="fr-FR" sz="2800" b="0" i="0" kern="1200" dirty="0">
                          <a:solidFill>
                            <a:schemeClr val="bg1"/>
                          </a:solidFill>
                          <a:effectLst/>
                          <a:latin typeface="Coptic1" pitchFamily="2" charset="0"/>
                          <a:ea typeface="+mn-ea"/>
                          <a:cs typeface="+mn-cs"/>
                        </a:rPr>
                        <a:t>: </a:t>
                      </a:r>
                    </a:p>
                    <a:p>
                      <a:pPr marL="0" marR="0" lvl="0" indent="0" algn="just" defTabSz="914400" rtl="0" eaLnBrk="1" fontAlgn="base" latinLnBrk="0" hangingPunct="1">
                        <a:lnSpc>
                          <a:spcPct val="100000"/>
                        </a:lnSpc>
                        <a:spcBef>
                          <a:spcPct val="20000"/>
                        </a:spcBef>
                        <a:spcAft>
                          <a:spcPct val="0"/>
                        </a:spcAft>
                        <a:buClrTx/>
                        <a:buSzTx/>
                        <a:buFontTx/>
                        <a:buNone/>
                        <a:tabLst/>
                        <a:defRPr/>
                      </a:pPr>
                      <a:r>
                        <a:rPr lang="fr-FR" sz="2800" b="0" i="0" kern="1200" dirty="0" err="1">
                          <a:solidFill>
                            <a:schemeClr val="bg1"/>
                          </a:solidFill>
                          <a:effectLst/>
                          <a:latin typeface="Coptic1" pitchFamily="2" charset="0"/>
                          <a:ea typeface="+mn-ea"/>
                          <a:cs typeface="+mn-cs"/>
                        </a:rPr>
                        <a:t>f~c~marwout</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n~je</a:t>
                      </a:r>
                      <a:r>
                        <a:rPr lang="fr-FR" sz="2800" b="0" i="0" kern="1200" dirty="0">
                          <a:solidFill>
                            <a:schemeClr val="bg1"/>
                          </a:solidFill>
                          <a:effectLst/>
                          <a:latin typeface="Coptic1" pitchFamily="2" charset="0"/>
                          <a:ea typeface="+mn-ea"/>
                          <a:cs typeface="+mn-cs"/>
                        </a:rPr>
                        <a:t> v/</a:t>
                      </a:r>
                      <a:r>
                        <a:rPr lang="fr-FR" sz="2800" b="0" i="0" kern="1200" dirty="0" err="1">
                          <a:solidFill>
                            <a:schemeClr val="bg1"/>
                          </a:solidFill>
                          <a:effectLst/>
                          <a:latin typeface="Coptic1" pitchFamily="2" charset="0"/>
                          <a:ea typeface="+mn-ea"/>
                          <a:cs typeface="+mn-cs"/>
                        </a:rPr>
                        <a:t>eyn</a:t>
                      </a:r>
                      <a:r>
                        <a:rPr lang="fr-FR" sz="2800" b="0" i="0" kern="1200" dirty="0">
                          <a:solidFill>
                            <a:schemeClr val="bg1"/>
                          </a:solidFill>
                          <a:effectLst/>
                          <a:latin typeface="Coptic1" pitchFamily="2" charset="0"/>
                          <a:ea typeface="+mn-ea"/>
                          <a:cs typeface="+mn-cs"/>
                        </a:rPr>
                        <a:t>/ou: </a:t>
                      </a:r>
                      <a:r>
                        <a:rPr lang="fr-FR" sz="2800" b="0" i="0" kern="1200" dirty="0" err="1">
                          <a:solidFill>
                            <a:schemeClr val="bg1"/>
                          </a:solidFill>
                          <a:effectLst/>
                          <a:latin typeface="Coptic1" pitchFamily="2" charset="0"/>
                          <a:ea typeface="+mn-ea"/>
                          <a:cs typeface="+mn-cs"/>
                        </a:rPr>
                        <a:t>qen</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v~ran</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m~P</a:t>
                      </a:r>
                      <a:r>
                        <a:rPr lang="fr-FR" sz="2800" b="0" i="0" kern="1200" dirty="0">
                          <a:solidFill>
                            <a:schemeClr val="bg1"/>
                          </a:solidFill>
                          <a:effectLst/>
                          <a:latin typeface="Coptic1" pitchFamily="2" charset="0"/>
                          <a:ea typeface="+mn-ea"/>
                          <a:cs typeface="+mn-cs"/>
                        </a:rPr>
                        <a:t>~[</a:t>
                      </a:r>
                      <a:r>
                        <a:rPr lang="fr-FR" sz="2800" b="0" i="0" kern="1200" dirty="0" err="1">
                          <a:solidFill>
                            <a:schemeClr val="bg1"/>
                          </a:solidFill>
                          <a:effectLst/>
                          <a:latin typeface="Coptic1" pitchFamily="2" charset="0"/>
                          <a:ea typeface="+mn-ea"/>
                          <a:cs typeface="+mn-cs"/>
                        </a:rPr>
                        <a:t>oic</a:t>
                      </a:r>
                      <a:br>
                        <a:rPr lang="fr-FR" sz="2800" b="0" i="0" kern="1200" dirty="0">
                          <a:solidFill>
                            <a:schemeClr val="bg1"/>
                          </a:solidFill>
                          <a:effectLst/>
                          <a:latin typeface="Coptic1" pitchFamily="2" charset="0"/>
                          <a:ea typeface="+mn-ea"/>
                          <a:cs typeface="+mn-cs"/>
                        </a:rPr>
                      </a:br>
                      <a:r>
                        <a:rPr lang="fr-FR" sz="2800" b="0" i="0" kern="1200" dirty="0" err="1">
                          <a:solidFill>
                            <a:schemeClr val="bg1"/>
                          </a:solidFill>
                          <a:effectLst/>
                          <a:latin typeface="Coptic1" pitchFamily="2" charset="0"/>
                          <a:ea typeface="+mn-ea"/>
                          <a:cs typeface="+mn-cs"/>
                        </a:rPr>
                        <a:t>n~te</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nijom</a:t>
                      </a:r>
                      <a:r>
                        <a:rPr lang="fr-FR" sz="2800" b="0" i="0" kern="1200" dirty="0">
                          <a:solidFill>
                            <a:schemeClr val="bg1"/>
                          </a:solidFill>
                          <a:effectLst/>
                          <a:latin typeface="Coptic1" pitchFamily="2" charset="0"/>
                          <a:ea typeface="+mn-ea"/>
                          <a:cs typeface="+mn-cs"/>
                        </a:rPr>
                        <a:t>.</a:t>
                      </a:r>
                      <a:endParaRPr kumimoji="0" lang="en-US" sz="4400" b="0" i="0" u="none" strike="noStrike" cap="none" normalizeH="0" baseline="0" dirty="0">
                        <a:ln>
                          <a:noFill/>
                        </a:ln>
                        <a:solidFill>
                          <a:schemeClr val="bg1"/>
                        </a:solidFill>
                        <a:effectLst/>
                        <a:latin typeface="Coptic1" pitchFamily="2" charset="0"/>
                        <a:cs typeface="Arial" charset="0"/>
                      </a:endParaRPr>
                    </a:p>
                  </a:txBody>
                  <a:tcPr marT="34290" marB="34290" horzOverflow="overflow">
                    <a:lnL>
                      <a:noFill/>
                    </a:lnL>
                    <a:lnR>
                      <a:noFill/>
                    </a:lnR>
                    <a:lnT cap="flat">
                      <a:noFill/>
                    </a:lnT>
                    <a:lnB cap="flat">
                      <a:noFill/>
                    </a:lnB>
                    <a:lnTlToBr>
                      <a:noFill/>
                    </a:lnTlToBr>
                    <a:lnBlToTr>
                      <a:noFill/>
                    </a:lnBlToTr>
                    <a:noFill/>
                  </a:tcPr>
                </a:tc>
                <a:tc>
                  <a:txBody>
                    <a:bodyPr/>
                    <a:lstStyle/>
                    <a:p>
                      <a:pPr algn="just"/>
                      <a:r>
                        <a:rPr lang="fr-FR" sz="2800" b="0" i="0" u="none" strike="noStrike" kern="1200" baseline="0" dirty="0">
                          <a:solidFill>
                            <a:schemeClr val="bg1"/>
                          </a:solidFill>
                          <a:latin typeface="+mn-lt"/>
                          <a:ea typeface="+mn-ea"/>
                          <a:cs typeface="+mn-cs"/>
                        </a:rPr>
                        <a:t>Hosanna au fils de David, aussi Hosanna au fils de David, béni soit celui qui vient au nom du Seigneur des puissances.</a:t>
                      </a:r>
                      <a:endParaRPr kumimoji="0" lang="fr-CA" sz="4400" b="0" i="0" u="none" strike="noStrike" cap="none" normalizeH="0" baseline="0" noProof="0" dirty="0">
                        <a:ln>
                          <a:noFill/>
                        </a:ln>
                        <a:solidFill>
                          <a:schemeClr val="bg1"/>
                        </a:solidFill>
                        <a:effectLst/>
                        <a:latin typeface="+mn-lt"/>
                        <a:cs typeface="Arial" charset="0"/>
                      </a:endParaRPr>
                    </a:p>
                  </a:txBody>
                  <a:tcPr marT="34290" marB="34290" horzOverflow="overflow">
                    <a:lnL>
                      <a:noFill/>
                    </a:lnL>
                    <a:lnR cap="flat">
                      <a:noFill/>
                    </a:lnR>
                    <a:lnT cap="flat">
                      <a:noFill/>
                    </a:lnT>
                    <a:lnB cap="flat">
                      <a:noFill/>
                    </a:lnB>
                    <a:lnTlToBr>
                      <a:noFill/>
                    </a:lnTlToBr>
                    <a:lnBlToTr>
                      <a:noFill/>
                    </a:lnBlToTr>
                    <a:noFill/>
                  </a:tcPr>
                </a:tc>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Coptic1" pitchFamily="2" charset="0"/>
                          <a:cs typeface="Arial" charset="0"/>
                        </a:rPr>
                        <a:t>أوصنا </a:t>
                      </a:r>
                      <a:r>
                        <a:rPr kumimoji="0" lang="ar-EG" sz="3200" b="0" i="0" u="none" strike="noStrike" cap="none" normalizeH="0" baseline="0" dirty="0" err="1">
                          <a:ln>
                            <a:noFill/>
                          </a:ln>
                          <a:solidFill>
                            <a:schemeClr val="bg1"/>
                          </a:solidFill>
                          <a:effectLst/>
                          <a:latin typeface="Coptic1" pitchFamily="2" charset="0"/>
                          <a:cs typeface="Arial" charset="0"/>
                        </a:rPr>
                        <a:t>لإبن</a:t>
                      </a:r>
                      <a:r>
                        <a:rPr kumimoji="0" lang="ar-EG" sz="3200" b="0" i="0" u="none" strike="noStrike" cap="none" normalizeH="0" baseline="0" dirty="0">
                          <a:ln>
                            <a:noFill/>
                          </a:ln>
                          <a:solidFill>
                            <a:schemeClr val="bg1"/>
                          </a:solidFill>
                          <a:effectLst/>
                          <a:latin typeface="Coptic1" pitchFamily="2" charset="0"/>
                          <a:cs typeface="Arial" charset="0"/>
                        </a:rPr>
                        <a:t> داود، وأيضاً أوصنا </a:t>
                      </a:r>
                      <a:r>
                        <a:rPr kumimoji="0" lang="ar-EG" sz="3200" b="0" i="0" u="none" strike="noStrike" cap="none" normalizeH="0" baseline="0" dirty="0" err="1">
                          <a:ln>
                            <a:noFill/>
                          </a:ln>
                          <a:solidFill>
                            <a:schemeClr val="bg1"/>
                          </a:solidFill>
                          <a:effectLst/>
                          <a:latin typeface="Coptic1" pitchFamily="2" charset="0"/>
                          <a:cs typeface="Arial" charset="0"/>
                        </a:rPr>
                        <a:t>لإبن</a:t>
                      </a:r>
                      <a:r>
                        <a:rPr kumimoji="0" lang="ar-EG" sz="3200" b="0" i="0" u="none" strike="noStrike" cap="none" normalizeH="0" baseline="0" dirty="0">
                          <a:ln>
                            <a:noFill/>
                          </a:ln>
                          <a:solidFill>
                            <a:schemeClr val="bg1"/>
                          </a:solidFill>
                          <a:effectLst/>
                          <a:latin typeface="Coptic1" pitchFamily="2" charset="0"/>
                          <a:cs typeface="Arial" charset="0"/>
                        </a:rPr>
                        <a:t> داود، مبارك الآتي، </a:t>
                      </a:r>
                      <a:r>
                        <a:rPr kumimoji="0" lang="ar-EG" sz="3200" b="0" i="0" u="none" strike="noStrike" cap="none" normalizeH="0" baseline="0" dirty="0" err="1">
                          <a:ln>
                            <a:noFill/>
                          </a:ln>
                          <a:solidFill>
                            <a:schemeClr val="bg1"/>
                          </a:solidFill>
                          <a:effectLst/>
                          <a:latin typeface="Coptic1" pitchFamily="2" charset="0"/>
                          <a:cs typeface="Arial" charset="0"/>
                        </a:rPr>
                        <a:t>بإسم</a:t>
                      </a:r>
                      <a:r>
                        <a:rPr kumimoji="0" lang="ar-EG" sz="3200" b="0" i="0" u="none" strike="noStrike" cap="none" normalizeH="0" baseline="0" dirty="0">
                          <a:ln>
                            <a:noFill/>
                          </a:ln>
                          <a:solidFill>
                            <a:schemeClr val="bg1"/>
                          </a:solidFill>
                          <a:effectLst/>
                          <a:latin typeface="Coptic1" pitchFamily="2" charset="0"/>
                          <a:cs typeface="Arial" charset="0"/>
                        </a:rPr>
                        <a:t> رب القوات.</a:t>
                      </a:r>
                      <a:endParaRPr kumimoji="0" lang="en-US" sz="3200" b="0" i="0" u="none" strike="noStrike" cap="none" normalizeH="0" baseline="0" dirty="0">
                        <a:ln>
                          <a:noFill/>
                        </a:ln>
                        <a:solidFill>
                          <a:schemeClr val="bg1"/>
                        </a:solidFill>
                        <a:effectLst/>
                        <a:latin typeface="Coptic1" pitchFamily="2" charset="0"/>
                        <a:cs typeface="Arial" charset="0"/>
                      </a:endParaRPr>
                    </a:p>
                  </a:txBody>
                  <a:tcPr marT="34290" marB="34290"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664058553"/>
      </p:ext>
    </p:extLst>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Group 2">
            <a:extLst>
              <a:ext uri="{FF2B5EF4-FFF2-40B4-BE49-F238E27FC236}">
                <a16:creationId xmlns:a16="http://schemas.microsoft.com/office/drawing/2014/main" id="{8B1372B0-1DC4-4653-A1D4-A72049A9A28B}"/>
              </a:ext>
            </a:extLst>
          </p:cNvPr>
          <p:cNvGraphicFramePr>
            <a:graphicFrameLocks noGrp="1"/>
          </p:cNvGraphicFramePr>
          <p:nvPr>
            <p:ph/>
            <p:extLst>
              <p:ext uri="{D42A27DB-BD31-4B8C-83A1-F6EECF244321}">
                <p14:modId xmlns:p14="http://schemas.microsoft.com/office/powerpoint/2010/main" val="2169929975"/>
              </p:ext>
            </p:extLst>
          </p:nvPr>
        </p:nvGraphicFramePr>
        <p:xfrm>
          <a:off x="0" y="1641348"/>
          <a:ext cx="9144000" cy="3532632"/>
        </p:xfrm>
        <a:graphic>
          <a:graphicData uri="http://schemas.openxmlformats.org/drawingml/2006/table">
            <a:tbl>
              <a:tblPr/>
              <a:tblGrid>
                <a:gridCol w="54864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tblGrid>
              <a:tr h="1549908">
                <a:tc>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Car il est béni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Nous l’adorons et la glorifions. </a:t>
                      </a:r>
                      <a:endParaRPr kumimoji="0" lang="en-US" sz="2400" b="0" i="0" u="none" strike="noStrike" cap="none" normalizeH="0" baseline="0" dirty="0">
                        <a:ln>
                          <a:noFill/>
                        </a:ln>
                        <a:solidFill>
                          <a:schemeClr val="bg1"/>
                        </a:solidFill>
                        <a:effectLst/>
                        <a:latin typeface="Arial" charset="0"/>
                        <a:cs typeface="Arial" charset="0"/>
                      </a:endParaRPr>
                    </a:p>
                  </a:txBody>
                  <a:tcPr marT="34290" marB="34290" horzOverflow="overflow">
                    <a:lnL cap="flat">
                      <a:noFill/>
                    </a:lnL>
                    <a:lnR>
                      <a:noFill/>
                    </a:lnR>
                    <a:lnT cap="flat">
                      <a:noFill/>
                    </a:lnT>
                    <a:lnB>
                      <a:noFill/>
                    </a:lnB>
                    <a:lnTlToBr>
                      <a:noFill/>
                    </a:lnTlToBr>
                    <a:lnBlToTr>
                      <a:noFill/>
                    </a:lnBlToTr>
                    <a:noFill/>
                  </a:tcPr>
                </a:tc>
                <a:tc>
                  <a:txBody>
                    <a:bodyPr/>
                    <a:lstStyle/>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لأنه مبارك </a:t>
                      </a:r>
                      <a:r>
                        <a:rPr kumimoji="0" lang="ar-EG" sz="2800" b="0" i="0" u="none" strike="noStrike" cap="none" normalizeH="0" baseline="0" dirty="0" err="1">
                          <a:ln>
                            <a:noFill/>
                          </a:ln>
                          <a:solidFill>
                            <a:schemeClr val="bg1"/>
                          </a:solidFill>
                          <a:effectLst/>
                          <a:latin typeface="Arial" charset="0"/>
                          <a:cs typeface="Arial" charset="0"/>
                        </a:rPr>
                        <a:t>الآب</a:t>
                      </a:r>
                      <a:r>
                        <a:rPr kumimoji="0" lang="ar-EG"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err="1">
                          <a:ln>
                            <a:noFill/>
                          </a:ln>
                          <a:solidFill>
                            <a:schemeClr val="bg1"/>
                          </a:solidFill>
                          <a:effectLst/>
                          <a:latin typeface="Arial" charset="0"/>
                          <a:cs typeface="Arial" charset="0"/>
                        </a:rPr>
                        <a:t>والآبن</a:t>
                      </a:r>
                      <a:r>
                        <a:rPr kumimoji="0" lang="fr-CA"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والروح القدس ،</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الثالوث الكامل </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نسجد له </a:t>
                      </a:r>
                      <a:r>
                        <a:rPr kumimoji="0" lang="ar-EG" sz="2800" b="0" i="0" u="none" strike="noStrike" cap="none" normalizeH="0" baseline="0" dirty="0" err="1">
                          <a:ln>
                            <a:noFill/>
                          </a:ln>
                          <a:solidFill>
                            <a:schemeClr val="bg1"/>
                          </a:solidFill>
                          <a:effectLst/>
                          <a:latin typeface="Arial" charset="0"/>
                          <a:cs typeface="Arial" charset="0"/>
                        </a:rPr>
                        <a:t>و</a:t>
                      </a:r>
                      <a:r>
                        <a:rPr kumimoji="0" lang="ar-EG" sz="2800" b="0" i="0" u="none" strike="noStrike" cap="none" normalizeH="0" baseline="0" dirty="0">
                          <a:ln>
                            <a:noFill/>
                          </a:ln>
                          <a:solidFill>
                            <a:schemeClr val="bg1"/>
                          </a:solidFill>
                          <a:effectLst/>
                          <a:latin typeface="Arial" charset="0"/>
                          <a:cs typeface="Arial" charset="0"/>
                        </a:rPr>
                        <a:t> نمجده.</a:t>
                      </a:r>
                      <a:endParaRPr kumimoji="0" lang="en-US" sz="2800" b="0" i="0" u="none" strike="noStrike" cap="none" normalizeH="0" baseline="0" dirty="0">
                        <a:ln>
                          <a:noFill/>
                        </a:ln>
                        <a:solidFill>
                          <a:schemeClr val="bg1"/>
                        </a:solidFill>
                        <a:effectLst/>
                        <a:latin typeface="Arial" charset="0"/>
                        <a:cs typeface="Arial" charset="0"/>
                      </a:endParaRPr>
                    </a:p>
                  </a:txBody>
                  <a:tcPr marT="34290" marB="34290"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550242">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a:ln>
                            <a:noFill/>
                          </a:ln>
                          <a:solidFill>
                            <a:srgbClr val="FFFF00"/>
                          </a:solidFill>
                          <a:effectLst/>
                          <a:latin typeface="Coptic1" pitchFamily="2" charset="0"/>
                          <a:cs typeface="Arial" charset="0"/>
                        </a:rPr>
                        <a:t>Je </a:t>
                      </a:r>
                      <a:r>
                        <a:rPr kumimoji="0" lang="en-US" sz="3200" b="0" i="0" u="none" strike="noStrike" cap="none" normalizeH="0" baseline="0" dirty="0" err="1">
                          <a:ln>
                            <a:noFill/>
                          </a:ln>
                          <a:solidFill>
                            <a:srgbClr val="FFFF00"/>
                          </a:solidFill>
                          <a:effectLst/>
                          <a:latin typeface="Coptic1" pitchFamily="2" charset="0"/>
                          <a:cs typeface="Arial" charset="0"/>
                        </a:rPr>
                        <a:t>f~c~marwout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n~je</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V~iwt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nem</a:t>
                      </a:r>
                      <a:r>
                        <a:rPr kumimoji="0" lang="en-US" sz="3200" b="0" i="0" u="none" strike="noStrike" cap="none" normalizeH="0" baseline="0" dirty="0">
                          <a:ln>
                            <a:noFill/>
                          </a:ln>
                          <a:solidFill>
                            <a:srgbClr val="FFFF00"/>
                          </a:solidFill>
                          <a:effectLst/>
                          <a:latin typeface="Coptic1" pitchFamily="2" charset="0"/>
                          <a:cs typeface="Arial" charset="0"/>
                        </a:rPr>
                        <a:t> P~s/</a:t>
                      </a:r>
                      <a:r>
                        <a:rPr kumimoji="0" lang="en-US" sz="3200" b="0" i="0" u="none" strike="noStrike" cap="none" normalizeH="0" baseline="0" dirty="0" err="1">
                          <a:ln>
                            <a:noFill/>
                          </a:ln>
                          <a:solidFill>
                            <a:srgbClr val="FFFF00"/>
                          </a:solidFill>
                          <a:effectLst/>
                          <a:latin typeface="Coptic1" pitchFamily="2" charset="0"/>
                          <a:cs typeface="Arial" charset="0"/>
                        </a:rPr>
                        <a:t>ri</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err="1">
                          <a:ln>
                            <a:noFill/>
                          </a:ln>
                          <a:solidFill>
                            <a:srgbClr val="FFFF00"/>
                          </a:solidFill>
                          <a:effectLst/>
                          <a:latin typeface="Coptic1" pitchFamily="2" charset="0"/>
                          <a:cs typeface="Arial" charset="0"/>
                        </a:rPr>
                        <a:t>nem</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Pip~neuma</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eyouab</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a:ln>
                            <a:noFill/>
                          </a:ln>
                          <a:solidFill>
                            <a:srgbClr val="FFFF00"/>
                          </a:solidFill>
                          <a:effectLst/>
                          <a:latin typeface="Coptic1" pitchFamily="2" charset="0"/>
                          <a:cs typeface="Arial" charset="0"/>
                        </a:rPr>
                        <a:t>}</a:t>
                      </a:r>
                      <a:r>
                        <a:rPr kumimoji="0" lang="en-US" sz="3200" b="0" i="0" u="none" strike="noStrike" cap="none" normalizeH="0" baseline="0" dirty="0" err="1">
                          <a:ln>
                            <a:noFill/>
                          </a:ln>
                          <a:solidFill>
                            <a:srgbClr val="FFFF00"/>
                          </a:solidFill>
                          <a:effectLst/>
                          <a:latin typeface="Coptic1" pitchFamily="2" charset="0"/>
                          <a:cs typeface="Arial" charset="0"/>
                        </a:rPr>
                        <a:t>t~riac</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etj</a:t>
                      </a:r>
                      <a:r>
                        <a:rPr kumimoji="0" lang="en-US" sz="3200" b="0" i="0" u="none" strike="noStrike" cap="none" normalizeH="0" baseline="0" dirty="0">
                          <a:ln>
                            <a:noFill/>
                          </a:ln>
                          <a:solidFill>
                            <a:srgbClr val="FFFF00"/>
                          </a:solidFill>
                          <a:effectLst/>
                          <a:latin typeface="Coptic1" pitchFamily="2" charset="0"/>
                          <a:cs typeface="Arial" charset="0"/>
                        </a:rPr>
                        <a:t>/k </a:t>
                      </a:r>
                      <a:r>
                        <a:rPr kumimoji="0" lang="en-US" sz="3200" b="0" i="0" u="none" strike="noStrike" cap="none" normalizeH="0" baseline="0" dirty="0" err="1">
                          <a:ln>
                            <a:noFill/>
                          </a:ln>
                          <a:solidFill>
                            <a:srgbClr val="FFFF00"/>
                          </a:solidFill>
                          <a:effectLst/>
                          <a:latin typeface="Coptic1" pitchFamily="2" charset="0"/>
                          <a:cs typeface="Arial" charset="0"/>
                        </a:rPr>
                        <a:t>e~bol</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err="1">
                          <a:ln>
                            <a:noFill/>
                          </a:ln>
                          <a:solidFill>
                            <a:srgbClr val="FFFF00"/>
                          </a:solidFill>
                          <a:effectLst/>
                          <a:latin typeface="Coptic1" pitchFamily="2" charset="0"/>
                          <a:cs typeface="Arial" charset="0"/>
                        </a:rPr>
                        <a:t>tenouwst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m~moc</a:t>
                      </a:r>
                      <a:r>
                        <a:rPr kumimoji="0" lang="en-US" sz="3200" b="0" i="0" u="none" strike="noStrike" cap="none" normalizeH="0" baseline="0" dirty="0">
                          <a:ln>
                            <a:noFill/>
                          </a:ln>
                          <a:solidFill>
                            <a:srgbClr val="FFFF00"/>
                          </a:solidFill>
                          <a:effectLst/>
                          <a:latin typeface="Coptic1" pitchFamily="2" charset="0"/>
                          <a:cs typeface="Arial" charset="0"/>
                        </a:rPr>
                        <a:t> ten]</a:t>
                      </a:r>
                      <a:r>
                        <a:rPr kumimoji="0" lang="en-US" sz="3200" b="0" i="0" u="none" strike="noStrike" cap="none" normalizeH="0" baseline="0" dirty="0" err="1">
                          <a:ln>
                            <a:noFill/>
                          </a:ln>
                          <a:solidFill>
                            <a:srgbClr val="FFFF00"/>
                          </a:solidFill>
                          <a:effectLst/>
                          <a:latin typeface="Coptic1" pitchFamily="2" charset="0"/>
                          <a:cs typeface="Arial" charset="0"/>
                        </a:rPr>
                        <a:t>w~ou</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nac</a:t>
                      </a:r>
                      <a:r>
                        <a:rPr kumimoji="0" lang="en-US" sz="3200" b="0" i="0" u="none" strike="noStrike" cap="none" normalizeH="0" baseline="0" dirty="0">
                          <a:ln>
                            <a:noFill/>
                          </a:ln>
                          <a:solidFill>
                            <a:srgbClr val="FFFF00"/>
                          </a:solidFill>
                          <a:effectLst/>
                          <a:latin typeface="Coptic1" pitchFamily="2" charset="0"/>
                          <a:cs typeface="Arial" charset="0"/>
                        </a:rPr>
                        <a:t>.</a:t>
                      </a:r>
                      <a:endParaRPr kumimoji="0" lang="en-US" sz="3600" b="0" i="0" u="none" strike="noStrike" cap="none" normalizeH="0" baseline="0" dirty="0">
                        <a:ln>
                          <a:noFill/>
                        </a:ln>
                        <a:solidFill>
                          <a:srgbClr val="FFFF00"/>
                        </a:solidFill>
                        <a:effectLst/>
                        <a:latin typeface="Coptic1" pitchFamily="2" charset="0"/>
                        <a:cs typeface="Arial" charset="0"/>
                      </a:endParaRPr>
                    </a:p>
                  </a:txBody>
                  <a:tcPr marT="34290" marB="34290"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bl>
          </a:graphicData>
        </a:graphic>
      </p:graphicFrame>
      <p:graphicFrame>
        <p:nvGraphicFramePr>
          <p:cNvPr id="5" name="Tableau 4">
            <a:extLst>
              <a:ext uri="{FF2B5EF4-FFF2-40B4-BE49-F238E27FC236}">
                <a16:creationId xmlns:a16="http://schemas.microsoft.com/office/drawing/2014/main" id="{3026805D-7886-44FD-BEEE-9C2AD15D3AD8}"/>
              </a:ext>
            </a:extLst>
          </p:cNvPr>
          <p:cNvGraphicFramePr>
            <a:graphicFrameLocks noGrp="1"/>
          </p:cNvGraphicFramePr>
          <p:nvPr>
            <p:extLst>
              <p:ext uri="{D42A27DB-BD31-4B8C-83A1-F6EECF244321}">
                <p14:modId xmlns:p14="http://schemas.microsoft.com/office/powerpoint/2010/main" val="3420574685"/>
              </p:ext>
            </p:extLst>
          </p:nvPr>
        </p:nvGraphicFramePr>
        <p:xfrm>
          <a:off x="2121449" y="260648"/>
          <a:ext cx="4901101" cy="400594"/>
        </p:xfrm>
        <a:graphic>
          <a:graphicData uri="http://schemas.openxmlformats.org/drawingml/2006/table">
            <a:tbl>
              <a:tblPr/>
              <a:tblGrid>
                <a:gridCol w="4901101">
                  <a:extLst>
                    <a:ext uri="{9D8B030D-6E8A-4147-A177-3AD203B41FA5}">
                      <a16:colId xmlns:a16="http://schemas.microsoft.com/office/drawing/2014/main" val="3453983290"/>
                    </a:ext>
                  </a:extLst>
                </a:gridCol>
              </a:tblGrid>
              <a:tr h="400594">
                <a:tc>
                  <a: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800" b="0" dirty="0">
                          <a:solidFill>
                            <a:schemeClr val="bg1"/>
                          </a:solidFill>
                        </a:rPr>
                        <a:t>Conclusion - </a:t>
                      </a:r>
                      <a:r>
                        <a:rPr kumimoji="0" lang="ar-EG" sz="1600" b="1" i="0" u="none" strike="noStrike" kern="1200" cap="none" spc="0" normalizeH="0" baseline="0" noProof="0" dirty="0">
                          <a:ln>
                            <a:noFill/>
                          </a:ln>
                          <a:solidFill>
                            <a:schemeClr val="bg1"/>
                          </a:solidFill>
                          <a:effectLst/>
                          <a:uLnTx/>
                          <a:uFillTx/>
                          <a:latin typeface="Arial" charset="0"/>
                          <a:ea typeface="+mn-ea"/>
                          <a:cs typeface="Arial" charset="0"/>
                        </a:rPr>
                        <a:t>ختام</a:t>
                      </a:r>
                      <a:endParaRPr kumimoji="0" lang="en-US" sz="1600" b="1" i="0" u="none" strike="noStrike" kern="1200" cap="none" spc="0" normalizeH="0" baseline="0" noProof="0" dirty="0">
                        <a:ln>
                          <a:noFill/>
                        </a:ln>
                        <a:solidFill>
                          <a:schemeClr val="bg1"/>
                        </a:solidFill>
                        <a:effectLst/>
                        <a:uLnTx/>
                        <a:uFillTx/>
                        <a:latin typeface="Arial" charset="0"/>
                        <a:ea typeface="+mn-ea"/>
                        <a:cs typeface="Arial" charset="0"/>
                      </a:endParaRPr>
                    </a:p>
                  </a:txBody>
                  <a:tcPr>
                    <a:lnL w="12700" cmpd="sng">
                      <a:noFill/>
                      <a:prstDash val="solid"/>
                    </a:lnL>
                    <a:lnR w="12700" cmpd="sng">
                      <a:noFill/>
                      <a:prstDash val="solid"/>
                    </a:lnR>
                    <a:lnT w="12700" cmpd="sng">
                      <a:noFill/>
                      <a:prstDash val="soli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55682080"/>
                  </a:ext>
                </a:extLst>
              </a:tr>
            </a:tbl>
          </a:graphicData>
        </a:graphic>
      </p:graphicFrame>
    </p:spTree>
    <p:extLst>
      <p:ext uri="{BB962C8B-B14F-4D97-AF65-F5344CB8AC3E}">
        <p14:creationId xmlns:p14="http://schemas.microsoft.com/office/powerpoint/2010/main" val="2636790478"/>
      </p:ext>
    </p:extLst>
  </p:cSld>
  <p:clrMapOvr>
    <a:masterClrMapping/>
  </p:clrMapOvr>
  <p:transition advClick="0"/>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0850" name="Rectangle 2"/>
          <p:cNvSpPr>
            <a:spLocks noChangeArrowheads="1"/>
          </p:cNvSpPr>
          <p:nvPr/>
        </p:nvSpPr>
        <p:spPr bwMode="auto">
          <a:xfrm>
            <a:off x="611188" y="1052514"/>
            <a:ext cx="7920037" cy="5509200"/>
          </a:xfrm>
          <a:prstGeom prst="rect">
            <a:avLst/>
          </a:prstGeom>
          <a:noFill/>
          <a:ln w="9525">
            <a:noFill/>
            <a:miter lim="800000"/>
            <a:headEnd/>
            <a:tailEnd/>
          </a:ln>
          <a:effectLst/>
        </p:spPr>
        <p:txBody>
          <a:bodyPr>
            <a:spAutoFit/>
          </a:bodyPr>
          <a:lstStyle/>
          <a:p>
            <a:pPr algn="ctr" rtl="0"/>
            <a:r>
              <a:rPr lang="en-US" sz="4400">
                <a:solidFill>
                  <a:srgbClr val="FF9933"/>
                </a:solidFill>
              </a:rPr>
              <a:t>Second Gospel </a:t>
            </a:r>
          </a:p>
          <a:p>
            <a:pPr algn="ctr" rtl="0"/>
            <a:endParaRPr lang="en-US" sz="4400">
              <a:solidFill>
                <a:srgbClr val="FF9933"/>
              </a:solidFill>
            </a:endParaRPr>
          </a:p>
          <a:p>
            <a:pPr algn="ctr"/>
            <a:endParaRPr lang="ar-SA" sz="4400">
              <a:solidFill>
                <a:srgbClr val="FF9933"/>
              </a:solidFill>
            </a:endParaRPr>
          </a:p>
          <a:p>
            <a:pPr algn="ctr"/>
            <a:r>
              <a:rPr lang="ar-SA" sz="4400">
                <a:solidFill>
                  <a:srgbClr val="FF9933"/>
                </a:solidFill>
              </a:rPr>
              <a:t>الإنجيــل الثانــي</a:t>
            </a:r>
          </a:p>
          <a:p>
            <a:pPr algn="ctr"/>
            <a:endParaRPr lang="fr-FR" sz="4400">
              <a:solidFill>
                <a:srgbClr val="FF9933"/>
              </a:solidFill>
            </a:endParaRPr>
          </a:p>
          <a:p>
            <a:pPr algn="ctr"/>
            <a:endParaRPr lang="fr-FR" sz="4400">
              <a:solidFill>
                <a:srgbClr val="FF9933"/>
              </a:solidFill>
            </a:endParaRPr>
          </a:p>
          <a:p>
            <a:pPr algn="ctr"/>
            <a:r>
              <a:rPr lang="fr-FR" sz="4400">
                <a:solidFill>
                  <a:srgbClr val="FF9933"/>
                </a:solidFill>
              </a:rPr>
              <a:t>Deuxième</a:t>
            </a:r>
            <a:r>
              <a:rPr lang="fr-CA" sz="4400">
                <a:solidFill>
                  <a:srgbClr val="FF9933"/>
                </a:solidFill>
              </a:rPr>
              <a:t> Évangile</a:t>
            </a:r>
          </a:p>
          <a:p>
            <a:pPr algn="ctr" rtl="0"/>
            <a:r>
              <a:rPr lang="fr-CA" sz="4400">
                <a:solidFill>
                  <a:srgbClr val="FF9933"/>
                </a:solidFill>
              </a:rPr>
              <a:t> </a:t>
            </a:r>
          </a:p>
        </p:txBody>
      </p:sp>
    </p:spTree>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2927" name="Group 31"/>
          <p:cNvGraphicFramePr>
            <a:graphicFrameLocks noGrp="1"/>
          </p:cNvGraphicFramePr>
          <p:nvPr/>
        </p:nvGraphicFramePr>
        <p:xfrm>
          <a:off x="34925" y="44450"/>
          <a:ext cx="9145588" cy="673608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مرقس ( 11 : 1 ـ 11 )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قَرُبوا مِنْ أُورُشَلِيمَ وأتى إلى بيت فَاجِي وبيتِ عَنْيا، عِندَ جَبَلِ الزَّيْتونِ، أَرْسَل اثنين مِنْ تَلامِيذهِ، وقال لهُمَا: " اذهَبا إلى القَرْيَةِ التي أمَامَكُمَا، فَلِلوَقتِ وأنتُمَا دَاخِلانِ إليها تَجِدانِ جَحْشاً مَرْبوطاً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Marc 11:1-11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Lorsqu'ils approchent de Jérusalem, près de Bethphagé et de Béthanie, vers le mont des Oliviers, Jésus envoie deux de ses disciples 2 et leur dit: "Allez au village qui est devant vous: dès que vous y entrerez, vous trouverez un ânon attaché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11:1-11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when they drew near Jerusalem, to Bethphage and Bethany, at the Mount of Olives, He sent two of His disciples; 2 and He said to them, Go into the village opposite you; and as soon as you have entered it you will find a colt tied,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3948" name="Group 28"/>
          <p:cNvGraphicFramePr>
            <a:graphicFrameLocks noGrp="1"/>
          </p:cNvGraphicFramePr>
          <p:nvPr/>
        </p:nvGraphicFramePr>
        <p:xfrm>
          <a:off x="34925" y="44452"/>
          <a:ext cx="9145588" cy="658558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لمْ يَركبهُ أحدٌ مِنَ النَّاسِ، فَحُلاَّهُ وأتِيا بهِ. وإنْ قال لَكُما أحَدٌ: لماذا تَفعلانِ هذا؟ فقولا: إنَّ الرَّبُّ مُحتَاجٌ إليهِ. وللوَقتِ يُرسِلُهُ إلى هُنا ". فَمَضَيا ووجَدا الجَحْشَ مَرْبوطاً عِنْدَ البابِ خَارِجاً على الطَّريقِ، فَحَلاَّهُ.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personne n'a encore monté. Détachez-le et amenez-le. Et si quelqu'un vous dit: "Pourquoi faites-vous cela? répondez: "Le Seigneur en a besoin et il le renvoie ici tout de suite. 4 Ils sont partis et ont trouvé un ânon attaché dehors près d'une porte, dans la rue. Ils le détachent.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on which no one has sat. Loose it and bring it. 3 And if anyone says to you, `Why are you doing this?' say, `The Lord has need of it,' and immediately he will send it here. 4 So they went their way, and found the colt tied by the door outside on the street, and they loosed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4101" name="Group 21"/>
          <p:cNvGraphicFramePr>
            <a:graphicFrameLocks noGrp="1"/>
          </p:cNvGraphicFramePr>
          <p:nvPr/>
        </p:nvGraphicFramePr>
        <p:xfrm>
          <a:off x="34925" y="44452"/>
          <a:ext cx="9145588" cy="659949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لهُما قَومٌ مِنَ القِيامِ هُناك: " ماذا تَفعَلانِ، تَحُلاَّنِ الجَحْشَ؟ " أمَّا هما فقالا لهم كما قال لهما يسوع فتركوهما. فأتَيا بِالجَحْشِ إلى يَسوعَ، وألقَيا عليهِ ثِيابَهُما فَركبَ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Quelques-uns de ceux qui se trouvaient là leur dirent: "Qu'avez-vous à détacher cet ânon? 6  Eux leur répondirent comme Jésus l'avait dit et on les laissa faire. 7 Ils amènent l'ânon à Jésus; ils mettent sur lui leurs vêtements et Jésus s'assit dessus.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some of those who stood there said to them, What are you doing, loosing the colt? 6 And they spoke to them just as Jesus had commanded. So they let them go. 7 Then they brought the colt to Jesus and threw their clothes on it, and He sat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5129" name="Group 25"/>
          <p:cNvGraphicFramePr>
            <a:graphicFrameLocks noGrp="1"/>
          </p:cNvGraphicFramePr>
          <p:nvPr/>
        </p:nvGraphicFramePr>
        <p:xfrm>
          <a:off x="34925" y="44450"/>
          <a:ext cx="9145588" cy="651414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فَرَشوا ثِيابهُمْ في الطَّريقِ. وآخَرُونَ قَطَعوا أغْصَاناً مِنَ الشَّجَرِ مِنَ الحقلِ وفَرَشوهَا في الطَّريقِ. والذين تَقَدَّموا، والذين تَبِعوا كانوا يَصرُخونَ قائِلِينَ: " أُوصَنَّا! مُبارَكٌ الآتِي بِاسْمِ الرَّبِّ!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Beaucoup de gens étendirent leurs vêtements sur la route et d'autres des feuillages qu'ils coupaient dans la campagne. 9 Ceux qui marchaient devant et ceux qui suivaient criaient: "Hosanna! Béni soit au nom du Seigneur Celui qui vient!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many spread their clothes on the road, and others cut down leafy branches from the trees and spread them on the road. 9 Then those who went before and those who followed cried out, saying: Hosanna! `Blessed is He who comes in the name of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4975" name="Group 31"/>
          <p:cNvGraphicFramePr>
            <a:graphicFrameLocks noGrp="1"/>
          </p:cNvGraphicFramePr>
          <p:nvPr/>
        </p:nvGraphicFramePr>
        <p:xfrm>
          <a:off x="34925" y="44452"/>
          <a:ext cx="9145588" cy="6778752"/>
        </p:xfrm>
        <a:graphic>
          <a:graphicData uri="http://schemas.openxmlformats.org/drawingml/2006/table">
            <a:tbl>
              <a:tblPr rtl="1"/>
              <a:tblGrid>
                <a:gridCol w="4298045">
                  <a:extLst>
                    <a:ext uri="{9D8B030D-6E8A-4147-A177-3AD203B41FA5}">
                      <a16:colId xmlns:a16="http://schemas.microsoft.com/office/drawing/2014/main" val="20000"/>
                    </a:ext>
                  </a:extLst>
                </a:gridCol>
                <a:gridCol w="484754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مُبارَكَةٌ مَملَكَةُ أبِينا دَاوُدَ الآتِيَةُ بِاسْمِ الرَّبِّ! أُوصَنَّا في الأعالِي!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فَدَخَلَ يَسوعُ أُورُشَليمَ إلى الهَيكَلَ، ولمَّا نَظَرَ حَولَهُ إلى كُلِّ شيءٍ إذْ كان الوقْتَ قَدْ أمْسَى، خَرَجَ إلى بَيتِ عَنْيا مَعَ الاثَني عَشَرَ.</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rgbClr val="FF9933"/>
                          </a:solidFill>
                          <a:effectLst/>
                          <a:latin typeface="Arial" charset="0"/>
                          <a:cs typeface="Arial" charset="0"/>
                        </a:rPr>
                        <a:t>(والمجد للـه دائماً)</a:t>
                      </a:r>
                      <a:endParaRPr kumimoji="0" lang="en-CA" sz="3200" b="0" i="0" u="none" strike="noStrike" cap="none" normalizeH="0" baseline="0" dirty="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Béni soit le règne qui vient, le règne de David notre père! Hosanna au plus haut des cieux!11 Et il entra à Jérusalem dans le temple. Après avoir tout regardé autour de lui, comme c'était déjà le soir, il sortit pour se rendre à Béthanie avec les Douze.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300" b="1" i="0" u="none" strike="noStrike" cap="none" normalizeH="0" baseline="0" dirty="0">
                          <a:ln>
                            <a:noFill/>
                          </a:ln>
                          <a:solidFill>
                            <a:srgbClr val="FF9900"/>
                          </a:solidFill>
                          <a:effectLst/>
                          <a:latin typeface="Arial" charset="0"/>
                          <a:cs typeface="Arial" charset="0"/>
                        </a:rPr>
                        <a:t>(Gloire à Dieu éternellement.)</a:t>
                      </a:r>
                      <a:endParaRPr kumimoji="0" lang="ar-EG" sz="23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Blessed is the kingdom of our father David That comes in the name of the Lord! Hosanna in the highest! 11 And Jesus went into Jerusalem and into the temple. So when He had looked around at all things, as the hour was already late, He went out to Bethany with the twelve.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142876" y="1405908"/>
          <a:ext cx="8858280" cy="4038600"/>
        </p:xfrm>
        <a:graphic>
          <a:graphicData uri="http://schemas.openxmlformats.org/drawingml/2006/table">
            <a:tbl>
              <a:tblPr firstRow="1" bandRow="1">
                <a:tableStyleId>{073A0DAA-6AF3-43AB-8588-CEC1D06C72B9}</a:tableStyleId>
              </a:tblPr>
              <a:tblGrid>
                <a:gridCol w="8858280">
                  <a:extLst>
                    <a:ext uri="{9D8B030D-6E8A-4147-A177-3AD203B41FA5}">
                      <a16:colId xmlns:a16="http://schemas.microsoft.com/office/drawing/2014/main" val="20000"/>
                    </a:ext>
                  </a:extLst>
                </a:gridCol>
              </a:tblGrid>
              <a:tr h="1531620">
                <a:tc>
                  <a:txBody>
                    <a:bodyPr/>
                    <a:lstStyle/>
                    <a:p>
                      <a:pPr algn="ctr" rtl="0"/>
                      <a:r>
                        <a:rPr lang="ar-EG" sz="3200" b="0" i="0" u="none" strike="noStrike" kern="1200" baseline="0" dirty="0">
                          <a:solidFill>
                            <a:schemeClr val="bg1"/>
                          </a:solidFill>
                          <a:latin typeface="+mn-lt"/>
                          <a:ea typeface="+mn-ea"/>
                          <a:cs typeface="+mn-cs"/>
                        </a:rPr>
                        <a:t>الجالس فوق </a:t>
                      </a:r>
                      <a:r>
                        <a:rPr lang="ar-EG" sz="3200" b="0" i="0" u="none" strike="noStrike" kern="1200" baseline="0" dirty="0" err="1">
                          <a:solidFill>
                            <a:schemeClr val="bg1"/>
                          </a:solidFill>
                          <a:latin typeface="+mn-lt"/>
                          <a:ea typeface="+mn-ea"/>
                          <a:cs typeface="+mn-cs"/>
                        </a:rPr>
                        <a:t>الشاروبيم</a:t>
                      </a:r>
                      <a:r>
                        <a:rPr lang="ar-EG" sz="3200" b="0" i="0" u="none" strike="noStrike" kern="1200" baseline="0" dirty="0">
                          <a:solidFill>
                            <a:schemeClr val="bg1"/>
                          </a:solidFill>
                          <a:latin typeface="+mn-lt"/>
                          <a:ea typeface="+mn-ea"/>
                          <a:cs typeface="+mn-cs"/>
                        </a:rPr>
                        <a:t>،</a:t>
                      </a:r>
                    </a:p>
                    <a:p>
                      <a:pPr algn="ctr" rtl="0"/>
                      <a:r>
                        <a:rPr lang="ar-EG" sz="3200" b="0" i="0" u="none" strike="noStrike" kern="1200" baseline="0" dirty="0">
                          <a:solidFill>
                            <a:schemeClr val="bg1"/>
                          </a:solidFill>
                          <a:latin typeface="+mn-lt"/>
                          <a:ea typeface="+mn-ea"/>
                          <a:cs typeface="+mn-cs"/>
                        </a:rPr>
                        <a:t>اليوم ظهر في اورشليم،</a:t>
                      </a:r>
                    </a:p>
                    <a:p>
                      <a:pPr algn="ctr" rtl="0"/>
                      <a:r>
                        <a:rPr lang="ar-EG" sz="3200" b="0" i="0" u="none" strike="noStrike" kern="1200" baseline="0" dirty="0">
                          <a:solidFill>
                            <a:schemeClr val="bg1"/>
                          </a:solidFill>
                          <a:latin typeface="+mn-lt"/>
                          <a:ea typeface="+mn-ea"/>
                          <a:cs typeface="+mn-cs"/>
                        </a:rPr>
                        <a:t>راكب ا علي جحشٍ بمجد عظي</a:t>
                      </a:r>
                    </a:p>
                    <a:p>
                      <a:pPr algn="ctr" rtl="0"/>
                      <a:r>
                        <a:rPr lang="fr-FR" sz="3200" b="0" i="0" u="none" strike="noStrike" kern="1200" baseline="0" dirty="0">
                          <a:solidFill>
                            <a:schemeClr val="bg1"/>
                          </a:solidFill>
                          <a:latin typeface="+mn-lt"/>
                          <a:ea typeface="+mn-ea"/>
                          <a:cs typeface="+mn-cs"/>
                        </a:rPr>
                        <a:t>.</a:t>
                      </a:r>
                      <a:r>
                        <a:rPr lang="fr-FR" sz="3200" b="0" i="0" u="none" strike="noStrike" kern="1200" baseline="0" dirty="0">
                          <a:solidFill>
                            <a:schemeClr val="bg1"/>
                          </a:solidFill>
                          <a:latin typeface="Coptic1" pitchFamily="2" charset="0"/>
                          <a:ea typeface="+mn-ea"/>
                          <a:cs typeface="+mn-cs"/>
                        </a:rPr>
                        <a:t>ni </a:t>
                      </a:r>
                      <a:r>
                        <a:rPr lang="fr-FR" sz="3200" b="0" i="0" u="none" strike="noStrike" kern="1200" baseline="0" dirty="0" err="1">
                          <a:solidFill>
                            <a:schemeClr val="bg1"/>
                          </a:solidFill>
                          <a:latin typeface="Coptic1" pitchFamily="2" charset="0"/>
                          <a:ea typeface="+mn-ea"/>
                          <a:cs typeface="+mn-cs"/>
                        </a:rPr>
                        <a:t>aggeloc</a:t>
                      </a:r>
                      <a:r>
                        <a:rPr lang="fr-FR" sz="3200" b="0" i="0" u="none" strike="noStrike" kern="1200" baseline="0" dirty="0">
                          <a:solidFill>
                            <a:schemeClr val="bg1"/>
                          </a:solidFill>
                          <a:latin typeface="+mn-lt"/>
                          <a:ea typeface="+mn-ea"/>
                          <a:cs typeface="+mn-cs"/>
                        </a:rPr>
                        <a:t> </a:t>
                      </a:r>
                      <a:r>
                        <a:rPr lang="ar-EG" sz="3200" b="0" i="0" u="none" strike="noStrike" kern="1200" baseline="0" dirty="0">
                          <a:solidFill>
                            <a:schemeClr val="bg1"/>
                          </a:solidFill>
                          <a:latin typeface="+mn-lt"/>
                          <a:ea typeface="+mn-ea"/>
                          <a:cs typeface="+mn-cs"/>
                        </a:rPr>
                        <a:t>وحوله طقوس</a:t>
                      </a:r>
                      <a:endParaRPr lang="ar-EG" sz="4800" b="0" kern="1200" dirty="0">
                        <a:solidFill>
                          <a:schemeClr val="bg1"/>
                        </a:solidFill>
                        <a:latin typeface="+mn-lt"/>
                        <a:ea typeface="+mn-ea"/>
                        <a:cs typeface="+mn-cs"/>
                      </a:endParaRPr>
                    </a:p>
                  </a:txBody>
                  <a:tcPr marT="34290" marB="3429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1531620">
                <a:tc>
                  <a:txBody>
                    <a:bodyPr/>
                    <a:lstStyle/>
                    <a:p>
                      <a:pPr algn="ctr"/>
                      <a:r>
                        <a:rPr lang="fr-FR" sz="3200" b="0" i="0" u="none" strike="noStrike" kern="1200" baseline="0" dirty="0">
                          <a:solidFill>
                            <a:schemeClr val="bg1"/>
                          </a:solidFill>
                          <a:latin typeface="+mn-lt"/>
                          <a:ea typeface="+mn-ea"/>
                          <a:cs typeface="+mn-cs"/>
                        </a:rPr>
                        <a:t>Qui trône sur les Chérubins</a:t>
                      </a:r>
                    </a:p>
                    <a:p>
                      <a:pPr algn="ctr"/>
                      <a:r>
                        <a:rPr lang="fr-FR" sz="3200" b="0" i="0" u="none" strike="noStrike" kern="1200" baseline="0" dirty="0">
                          <a:solidFill>
                            <a:schemeClr val="bg1"/>
                          </a:solidFill>
                          <a:latin typeface="+mn-lt"/>
                          <a:ea typeface="+mn-ea"/>
                          <a:cs typeface="+mn-cs"/>
                        </a:rPr>
                        <a:t>Jérusalem le voit ce jour</a:t>
                      </a:r>
                    </a:p>
                    <a:p>
                      <a:pPr algn="ctr"/>
                      <a:r>
                        <a:rPr lang="fr-FR" sz="3200" b="0" i="0" u="none" strike="noStrike" kern="1200" baseline="0" dirty="0">
                          <a:solidFill>
                            <a:schemeClr val="bg1"/>
                          </a:solidFill>
                          <a:latin typeface="+mn-lt"/>
                          <a:ea typeface="+mn-ea"/>
                          <a:cs typeface="+mn-cs"/>
                        </a:rPr>
                        <a:t>Monté sur un âne, ô gloire</a:t>
                      </a:r>
                    </a:p>
                    <a:p>
                      <a:pPr algn="ctr"/>
                      <a:r>
                        <a:rPr lang="fr-FR" sz="3200" b="0" i="0" u="none" strike="noStrike" kern="1200" baseline="0" dirty="0">
                          <a:solidFill>
                            <a:schemeClr val="bg1"/>
                          </a:solidFill>
                          <a:latin typeface="+mn-lt"/>
                          <a:ea typeface="+mn-ea"/>
                          <a:cs typeface="+mn-cs"/>
                        </a:rPr>
                        <a:t>Immense Autour de Lui </a:t>
                      </a:r>
                      <a:r>
                        <a:rPr lang="fr-FR" sz="3200" b="0" i="0" u="none" strike="noStrike" kern="1200" baseline="0" dirty="0" err="1">
                          <a:solidFill>
                            <a:schemeClr val="bg1"/>
                          </a:solidFill>
                          <a:latin typeface="Coptic1" pitchFamily="2" charset="0"/>
                          <a:ea typeface="+mn-ea"/>
                          <a:cs typeface="+mn-cs"/>
                        </a:rPr>
                        <a:t>niaggeloc</a:t>
                      </a:r>
                      <a:r>
                        <a:rPr lang="fr-FR" sz="3200" b="0" i="0" u="none" strike="noStrike" kern="1200" baseline="0" dirty="0">
                          <a:solidFill>
                            <a:schemeClr val="bg1"/>
                          </a:solidFill>
                          <a:latin typeface="+mn-lt"/>
                          <a:ea typeface="+mn-ea"/>
                          <a:cs typeface="+mn-cs"/>
                        </a:rPr>
                        <a:t>.</a:t>
                      </a:r>
                      <a:endParaRPr lang="en-CA" sz="4800" b="0" kern="1200" dirty="0">
                        <a:solidFill>
                          <a:schemeClr val="bg1"/>
                        </a:solidFill>
                        <a:latin typeface="+mn-lt"/>
                        <a:ea typeface="+mn-ea"/>
                        <a:cs typeface="+mn-cs"/>
                      </a:endParaRPr>
                    </a:p>
                  </a:txBody>
                  <a:tcPr marT="34290" marB="3429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7" name="Tableau 6">
            <a:extLst>
              <a:ext uri="{FF2B5EF4-FFF2-40B4-BE49-F238E27FC236}">
                <a16:creationId xmlns:a16="http://schemas.microsoft.com/office/drawing/2014/main" id="{6B083E9F-3F81-4B0E-A65D-5FA78CCB5B94}"/>
              </a:ext>
            </a:extLst>
          </p:cNvPr>
          <p:cNvGraphicFramePr>
            <a:graphicFrameLocks noGrp="1"/>
          </p:cNvGraphicFramePr>
          <p:nvPr/>
        </p:nvGraphicFramePr>
        <p:xfrm>
          <a:off x="2121449" y="332656"/>
          <a:ext cx="4901101" cy="400594"/>
        </p:xfrm>
        <a:graphic>
          <a:graphicData uri="http://schemas.openxmlformats.org/drawingml/2006/table">
            <a:tbl>
              <a:tblPr/>
              <a:tblGrid>
                <a:gridCol w="4901101">
                  <a:extLst>
                    <a:ext uri="{9D8B030D-6E8A-4147-A177-3AD203B41FA5}">
                      <a16:colId xmlns:a16="http://schemas.microsoft.com/office/drawing/2014/main" val="3453983290"/>
                    </a:ext>
                  </a:extLst>
                </a:gridCol>
              </a:tblGrid>
              <a:tr h="400594">
                <a:tc>
                  <a: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800" b="0" dirty="0">
                          <a:solidFill>
                            <a:schemeClr val="bg1"/>
                          </a:solidFill>
                          <a:latin typeface="+mn-lt"/>
                        </a:rPr>
                        <a:t>2ème </a:t>
                      </a:r>
                      <a:r>
                        <a:rPr lang="en-US" sz="1800" b="0" dirty="0" err="1">
                          <a:solidFill>
                            <a:schemeClr val="bg1"/>
                          </a:solidFill>
                          <a:latin typeface="+mn-lt"/>
                        </a:rPr>
                        <a:t>Répons</a:t>
                      </a:r>
                      <a:r>
                        <a:rPr lang="en-US" sz="1800" b="0" dirty="0">
                          <a:solidFill>
                            <a:schemeClr val="bg1"/>
                          </a:solidFill>
                          <a:latin typeface="+mn-lt"/>
                        </a:rPr>
                        <a:t> de </a:t>
                      </a:r>
                      <a:r>
                        <a:rPr lang="en-US" sz="1800" b="0" dirty="0" err="1">
                          <a:solidFill>
                            <a:schemeClr val="bg1"/>
                          </a:solidFill>
                          <a:latin typeface="+mn-lt"/>
                        </a:rPr>
                        <a:t>l’Evangile</a:t>
                      </a:r>
                      <a:r>
                        <a:rPr lang="en-US" sz="1800" b="0" dirty="0">
                          <a:solidFill>
                            <a:schemeClr val="bg1"/>
                          </a:solidFill>
                          <a:latin typeface="+mn-lt"/>
                        </a:rPr>
                        <a:t> – </a:t>
                      </a:r>
                      <a:r>
                        <a:rPr lang="ar-EG" sz="1800" b="0" dirty="0">
                          <a:solidFill>
                            <a:schemeClr val="bg1"/>
                          </a:solidFill>
                          <a:latin typeface="Coptic1" pitchFamily="2" charset="0"/>
                        </a:rPr>
                        <a:t>مرد </a:t>
                      </a:r>
                      <a:r>
                        <a:rPr lang="ar-EG" sz="1800" b="0" dirty="0" err="1">
                          <a:solidFill>
                            <a:schemeClr val="bg1"/>
                          </a:solidFill>
                          <a:latin typeface="Coptic1" pitchFamily="2" charset="0"/>
                        </a:rPr>
                        <a:t>الأنجيل</a:t>
                      </a:r>
                      <a:r>
                        <a:rPr lang="ar-EG" sz="1800" b="0" dirty="0">
                          <a:solidFill>
                            <a:schemeClr val="bg1"/>
                          </a:solidFill>
                          <a:latin typeface="Coptic1" pitchFamily="2" charset="0"/>
                        </a:rPr>
                        <a:t> </a:t>
                      </a:r>
                      <a:r>
                        <a:rPr lang="ar-EG" sz="1800" b="0" dirty="0" err="1">
                          <a:solidFill>
                            <a:schemeClr val="bg1"/>
                          </a:solidFill>
                          <a:latin typeface="Coptic1" pitchFamily="2" charset="0"/>
                        </a:rPr>
                        <a:t>الثانى</a:t>
                      </a:r>
                      <a:endParaRPr lang="en-US" sz="1800" b="0" dirty="0">
                        <a:solidFill>
                          <a:schemeClr val="bg1"/>
                        </a:solidFill>
                        <a:latin typeface="Times New Roman" pitchFamily="18" charset="0"/>
                      </a:endParaRPr>
                    </a:p>
                  </a:txBody>
                  <a:tcPr>
                    <a:lnL w="12700" cmpd="sng">
                      <a:noFill/>
                      <a:prstDash val="solid"/>
                    </a:lnL>
                    <a:lnR w="12700" cmpd="sng">
                      <a:noFill/>
                      <a:prstDash val="solid"/>
                    </a:lnR>
                    <a:lnT w="12700" cmpd="sng">
                      <a:noFill/>
                      <a:prstDash val="soli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55682080"/>
                  </a:ext>
                </a:extLst>
              </a:tr>
            </a:tbl>
          </a:graphicData>
        </a:graphic>
      </p:graphicFrame>
    </p:spTree>
    <p:extLst>
      <p:ext uri="{BB962C8B-B14F-4D97-AF65-F5344CB8AC3E}">
        <p14:creationId xmlns:p14="http://schemas.microsoft.com/office/powerpoint/2010/main" val="1919831459"/>
      </p:ext>
    </p:extLst>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8D8ED26F-BECC-41CD-97AD-E9A0EBA7E5E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64698" y="5357591"/>
            <a:ext cx="2679302" cy="1500409"/>
          </a:xfrm>
          <a:prstGeom prst="rect">
            <a:avLst/>
          </a:prstGeom>
        </p:spPr>
      </p:pic>
      <p:graphicFrame>
        <p:nvGraphicFramePr>
          <p:cNvPr id="4" name="Group 16">
            <a:extLst>
              <a:ext uri="{FF2B5EF4-FFF2-40B4-BE49-F238E27FC236}">
                <a16:creationId xmlns:a16="http://schemas.microsoft.com/office/drawing/2014/main" id="{A8544DD0-3861-4844-B33B-804242273205}"/>
              </a:ext>
            </a:extLst>
          </p:cNvPr>
          <p:cNvGraphicFramePr>
            <a:graphicFrameLocks noGrp="1"/>
          </p:cNvGraphicFramePr>
          <p:nvPr>
            <p:extLst>
              <p:ext uri="{D42A27DB-BD31-4B8C-83A1-F6EECF244321}">
                <p14:modId xmlns:p14="http://schemas.microsoft.com/office/powerpoint/2010/main" val="4227002781"/>
              </p:ext>
            </p:extLst>
          </p:nvPr>
        </p:nvGraphicFramePr>
        <p:xfrm>
          <a:off x="35496" y="771550"/>
          <a:ext cx="9001000" cy="3958829"/>
        </p:xfrm>
        <a:graphic>
          <a:graphicData uri="http://schemas.openxmlformats.org/drawingml/2006/table">
            <a:tbl>
              <a:tblPr/>
              <a:tblGrid>
                <a:gridCol w="3293049">
                  <a:extLst>
                    <a:ext uri="{9D8B030D-6E8A-4147-A177-3AD203B41FA5}">
                      <a16:colId xmlns:a16="http://schemas.microsoft.com/office/drawing/2014/main" val="20000"/>
                    </a:ext>
                  </a:extLst>
                </a:gridCol>
                <a:gridCol w="3073512">
                  <a:extLst>
                    <a:ext uri="{9D8B030D-6E8A-4147-A177-3AD203B41FA5}">
                      <a16:colId xmlns:a16="http://schemas.microsoft.com/office/drawing/2014/main" val="20001"/>
                    </a:ext>
                  </a:extLst>
                </a:gridCol>
                <a:gridCol w="2634439">
                  <a:extLst>
                    <a:ext uri="{9D8B030D-6E8A-4147-A177-3AD203B41FA5}">
                      <a16:colId xmlns:a16="http://schemas.microsoft.com/office/drawing/2014/main" val="20002"/>
                    </a:ext>
                  </a:extLst>
                </a:gridCol>
              </a:tblGrid>
              <a:tr h="3958829">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lang="sv-SE" sz="2800" b="0" i="0" kern="1200" dirty="0">
                          <a:solidFill>
                            <a:schemeClr val="bg1"/>
                          </a:solidFill>
                          <a:effectLst/>
                          <a:latin typeface="Coptic1" pitchFamily="2" charset="0"/>
                          <a:ea typeface="+mn-ea"/>
                          <a:cs typeface="+mn-cs"/>
                        </a:rPr>
                        <a:t>W~canna en tic u'ictic: palin en tic u'ictic: f~c~marwout </a:t>
                      </a:r>
                      <a:r>
                        <a:rPr lang="fr-FR" sz="2800" b="0" i="0" kern="1200" dirty="0" err="1">
                          <a:solidFill>
                            <a:schemeClr val="bg1"/>
                          </a:solidFill>
                          <a:effectLst/>
                          <a:latin typeface="Coptic1" pitchFamily="2" charset="0"/>
                          <a:ea typeface="+mn-ea"/>
                          <a:cs typeface="+mn-cs"/>
                        </a:rPr>
                        <a:t>n~je</a:t>
                      </a:r>
                      <a:r>
                        <a:rPr lang="fr-FR" sz="2800" b="0" i="0" kern="1200" dirty="0">
                          <a:solidFill>
                            <a:schemeClr val="bg1"/>
                          </a:solidFill>
                          <a:effectLst/>
                          <a:latin typeface="Coptic1" pitchFamily="2" charset="0"/>
                          <a:ea typeface="+mn-ea"/>
                          <a:cs typeface="+mn-cs"/>
                        </a:rPr>
                        <a:t> v/</a:t>
                      </a:r>
                      <a:r>
                        <a:rPr lang="fr-FR" sz="2800" b="0" i="0" kern="1200" dirty="0" err="1">
                          <a:solidFill>
                            <a:schemeClr val="bg1"/>
                          </a:solidFill>
                          <a:effectLst/>
                          <a:latin typeface="Coptic1" pitchFamily="2" charset="0"/>
                          <a:ea typeface="+mn-ea"/>
                          <a:cs typeface="+mn-cs"/>
                        </a:rPr>
                        <a:t>eyn</a:t>
                      </a:r>
                      <a:r>
                        <a:rPr lang="fr-FR" sz="2800" b="0" i="0" kern="1200" dirty="0">
                          <a:solidFill>
                            <a:schemeClr val="bg1"/>
                          </a:solidFill>
                          <a:effectLst/>
                          <a:latin typeface="Coptic1" pitchFamily="2" charset="0"/>
                          <a:ea typeface="+mn-ea"/>
                          <a:cs typeface="+mn-cs"/>
                        </a:rPr>
                        <a:t>/ou: </a:t>
                      </a:r>
                      <a:r>
                        <a:rPr lang="fr-FR" sz="2800" b="0" i="0" kern="1200" dirty="0" err="1">
                          <a:solidFill>
                            <a:schemeClr val="bg1"/>
                          </a:solidFill>
                          <a:effectLst/>
                          <a:latin typeface="Coptic1" pitchFamily="2" charset="0"/>
                          <a:ea typeface="+mn-ea"/>
                          <a:cs typeface="+mn-cs"/>
                        </a:rPr>
                        <a:t>qen</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v~ran</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m~P</a:t>
                      </a:r>
                      <a:r>
                        <a:rPr lang="fr-FR" sz="2800" b="0" i="0" kern="1200" dirty="0">
                          <a:solidFill>
                            <a:schemeClr val="bg1"/>
                          </a:solidFill>
                          <a:effectLst/>
                          <a:latin typeface="Coptic1" pitchFamily="2" charset="0"/>
                          <a:ea typeface="+mn-ea"/>
                          <a:cs typeface="+mn-cs"/>
                        </a:rPr>
                        <a:t>~[</a:t>
                      </a:r>
                      <a:r>
                        <a:rPr lang="fr-FR" sz="2800" b="0" i="0" kern="1200" dirty="0" err="1">
                          <a:solidFill>
                            <a:schemeClr val="bg1"/>
                          </a:solidFill>
                          <a:effectLst/>
                          <a:latin typeface="Coptic1" pitchFamily="2" charset="0"/>
                          <a:ea typeface="+mn-ea"/>
                          <a:cs typeface="+mn-cs"/>
                        </a:rPr>
                        <a:t>oic</a:t>
                      </a:r>
                      <a:br>
                        <a:rPr lang="fr-FR" sz="2800" b="0" i="0" kern="1200" dirty="0">
                          <a:solidFill>
                            <a:schemeClr val="bg1"/>
                          </a:solidFill>
                          <a:effectLst/>
                          <a:latin typeface="Coptic1" pitchFamily="2" charset="0"/>
                          <a:ea typeface="+mn-ea"/>
                          <a:cs typeface="+mn-cs"/>
                        </a:rPr>
                      </a:br>
                      <a:r>
                        <a:rPr lang="fr-FR" sz="2800" b="0" i="0" kern="1200" dirty="0" err="1">
                          <a:solidFill>
                            <a:schemeClr val="bg1"/>
                          </a:solidFill>
                          <a:effectLst/>
                          <a:latin typeface="Coptic1" pitchFamily="2" charset="0"/>
                          <a:ea typeface="+mn-ea"/>
                          <a:cs typeface="+mn-cs"/>
                        </a:rPr>
                        <a:t>n~te</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nijom</a:t>
                      </a:r>
                      <a:r>
                        <a:rPr lang="fr-FR" sz="2800" b="0" i="0" kern="1200" dirty="0">
                          <a:solidFill>
                            <a:schemeClr val="bg1"/>
                          </a:solidFill>
                          <a:effectLst/>
                          <a:latin typeface="Coptic1" pitchFamily="2" charset="0"/>
                          <a:ea typeface="+mn-ea"/>
                          <a:cs typeface="+mn-cs"/>
                        </a:rPr>
                        <a:t>.</a:t>
                      </a:r>
                      <a:endParaRPr kumimoji="0" lang="en-US" sz="4400" b="0" i="0" u="none" strike="noStrike" cap="none" normalizeH="0" baseline="0" dirty="0">
                        <a:ln>
                          <a:noFill/>
                        </a:ln>
                        <a:solidFill>
                          <a:schemeClr val="bg1"/>
                        </a:solidFill>
                        <a:effectLst/>
                        <a:latin typeface="Coptic1" pitchFamily="2" charset="0"/>
                        <a:cs typeface="Arial" charset="0"/>
                      </a:endParaRPr>
                    </a:p>
                  </a:txBody>
                  <a:tcPr marT="34290" marB="34290" horzOverflow="overflow">
                    <a:lnL>
                      <a:noFill/>
                    </a:lnL>
                    <a:lnR>
                      <a:noFill/>
                    </a:lnR>
                    <a:lnT cap="flat">
                      <a:noFill/>
                    </a:lnT>
                    <a:lnB cap="flat">
                      <a:noFill/>
                    </a:lnB>
                    <a:lnTlToBr>
                      <a:noFill/>
                    </a:lnTlToBr>
                    <a:lnBlToTr>
                      <a:noFill/>
                    </a:lnBlToTr>
                    <a:noFill/>
                  </a:tcPr>
                </a:tc>
                <a:tc>
                  <a:txBody>
                    <a:bodyPr/>
                    <a:lstStyle/>
                    <a:p>
                      <a:pPr algn="just"/>
                      <a:r>
                        <a:rPr lang="fr-FR" sz="2800" b="0" i="0" u="none" strike="noStrike" kern="1200" baseline="0" dirty="0">
                          <a:solidFill>
                            <a:schemeClr val="bg1"/>
                          </a:solidFill>
                          <a:latin typeface="+mn-lt"/>
                          <a:ea typeface="+mn-ea"/>
                          <a:cs typeface="+mn-cs"/>
                        </a:rPr>
                        <a:t>Hosanna au plus haut des cieux, aussi Hosanna au plus haut des cieux, béni soit celui qui vient au nom du Seigneur des puissances.</a:t>
                      </a:r>
                      <a:endParaRPr kumimoji="0" lang="fr-CA" sz="4400" b="0" i="0" u="none" strike="noStrike" cap="none" normalizeH="0" baseline="0" noProof="0" dirty="0">
                        <a:ln>
                          <a:noFill/>
                        </a:ln>
                        <a:solidFill>
                          <a:schemeClr val="bg1"/>
                        </a:solidFill>
                        <a:effectLst/>
                        <a:latin typeface="+mn-lt"/>
                        <a:cs typeface="Arial" charset="0"/>
                      </a:endParaRPr>
                    </a:p>
                  </a:txBody>
                  <a:tcPr marT="34290" marB="34290" horzOverflow="overflow">
                    <a:lnL>
                      <a:noFill/>
                    </a:lnL>
                    <a:lnR cap="flat">
                      <a:noFill/>
                    </a:lnR>
                    <a:lnT cap="flat">
                      <a:noFill/>
                    </a:lnT>
                    <a:lnB cap="flat">
                      <a:noFill/>
                    </a:lnB>
                    <a:lnTlToBr>
                      <a:noFill/>
                    </a:lnTlToBr>
                    <a:lnBlToTr>
                      <a:noFill/>
                    </a:lnBlToTr>
                    <a:noFill/>
                  </a:tcPr>
                </a:tc>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Coptic1" pitchFamily="2" charset="0"/>
                          <a:cs typeface="Arial" charset="0"/>
                        </a:rPr>
                        <a:t>أوصنا في </a:t>
                      </a:r>
                      <a:r>
                        <a:rPr kumimoji="0" lang="ar-EG" sz="3200" b="0" i="0" u="none" strike="noStrike" cap="none" normalizeH="0" baseline="0" dirty="0" err="1">
                          <a:ln>
                            <a:noFill/>
                          </a:ln>
                          <a:solidFill>
                            <a:schemeClr val="bg1"/>
                          </a:solidFill>
                          <a:effectLst/>
                          <a:latin typeface="Coptic1" pitchFamily="2" charset="0"/>
                          <a:cs typeface="Arial" charset="0"/>
                        </a:rPr>
                        <a:t>الأعالي</a:t>
                      </a:r>
                      <a:r>
                        <a:rPr kumimoji="0" lang="ar-EG" sz="3200" b="0" i="0" u="none" strike="noStrike" cap="none" normalizeH="0" baseline="0" dirty="0">
                          <a:ln>
                            <a:noFill/>
                          </a:ln>
                          <a:solidFill>
                            <a:schemeClr val="bg1"/>
                          </a:solidFill>
                          <a:effectLst/>
                          <a:latin typeface="Coptic1" pitchFamily="2" charset="0"/>
                          <a:cs typeface="Arial" charset="0"/>
                        </a:rPr>
                        <a:t>، وأيضاً أوصنا في </a:t>
                      </a:r>
                      <a:r>
                        <a:rPr kumimoji="0" lang="ar-EG" sz="3200" b="0" i="0" u="none" strike="noStrike" cap="none" normalizeH="0" baseline="0" dirty="0" err="1">
                          <a:ln>
                            <a:noFill/>
                          </a:ln>
                          <a:solidFill>
                            <a:schemeClr val="bg1"/>
                          </a:solidFill>
                          <a:effectLst/>
                          <a:latin typeface="Coptic1" pitchFamily="2" charset="0"/>
                          <a:cs typeface="Arial" charset="0"/>
                        </a:rPr>
                        <a:t>الأعالي</a:t>
                      </a:r>
                      <a:r>
                        <a:rPr kumimoji="0" lang="ar-EG" sz="3200" b="0" i="0" u="none" strike="noStrike" cap="none" normalizeH="0" baseline="0" dirty="0">
                          <a:ln>
                            <a:noFill/>
                          </a:ln>
                          <a:solidFill>
                            <a:schemeClr val="bg1"/>
                          </a:solidFill>
                          <a:effectLst/>
                          <a:latin typeface="Coptic1" pitchFamily="2" charset="0"/>
                          <a:cs typeface="Arial" charset="0"/>
                        </a:rPr>
                        <a:t>،</a:t>
                      </a:r>
                      <a:r>
                        <a:rPr kumimoji="0" lang="fr-FR" sz="3200" b="0" i="0" u="none" strike="noStrike" cap="none" normalizeH="0" baseline="0" dirty="0">
                          <a:ln>
                            <a:noFill/>
                          </a:ln>
                          <a:solidFill>
                            <a:schemeClr val="bg1"/>
                          </a:solidFill>
                          <a:effectLst/>
                          <a:latin typeface="Coptic1" pitchFamily="2" charset="0"/>
                          <a:cs typeface="Arial" charset="0"/>
                        </a:rPr>
                        <a:t> </a:t>
                      </a:r>
                      <a:r>
                        <a:rPr kumimoji="0" lang="ar-EG" sz="3200" b="0" i="0" u="none" strike="noStrike" cap="none" normalizeH="0" baseline="0" dirty="0">
                          <a:ln>
                            <a:noFill/>
                          </a:ln>
                          <a:solidFill>
                            <a:schemeClr val="bg1"/>
                          </a:solidFill>
                          <a:effectLst/>
                          <a:latin typeface="Coptic1" pitchFamily="2" charset="0"/>
                          <a:cs typeface="Arial" charset="0"/>
                        </a:rPr>
                        <a:t>مبارك الآتي، </a:t>
                      </a:r>
                      <a:r>
                        <a:rPr kumimoji="0" lang="ar-EG" sz="3200" b="0" i="0" u="none" strike="noStrike" cap="none" normalizeH="0" baseline="0" dirty="0" err="1">
                          <a:ln>
                            <a:noFill/>
                          </a:ln>
                          <a:solidFill>
                            <a:schemeClr val="bg1"/>
                          </a:solidFill>
                          <a:effectLst/>
                          <a:latin typeface="Coptic1" pitchFamily="2" charset="0"/>
                          <a:cs typeface="Arial" charset="0"/>
                        </a:rPr>
                        <a:t>بإسم</a:t>
                      </a:r>
                      <a:r>
                        <a:rPr kumimoji="0" lang="ar-EG" sz="3200" b="0" i="0" u="none" strike="noStrike" cap="none" normalizeH="0" baseline="0" dirty="0">
                          <a:ln>
                            <a:noFill/>
                          </a:ln>
                          <a:solidFill>
                            <a:schemeClr val="bg1"/>
                          </a:solidFill>
                          <a:effectLst/>
                          <a:latin typeface="Coptic1" pitchFamily="2" charset="0"/>
                          <a:cs typeface="Arial" charset="0"/>
                        </a:rPr>
                        <a:t> رب القوات.</a:t>
                      </a:r>
                      <a:endParaRPr kumimoji="0" lang="en-US" sz="3200" b="0" i="0" u="none" strike="noStrike" cap="none" normalizeH="0" baseline="0" dirty="0">
                        <a:ln>
                          <a:noFill/>
                        </a:ln>
                        <a:solidFill>
                          <a:schemeClr val="bg1"/>
                        </a:solidFill>
                        <a:effectLst/>
                        <a:latin typeface="Coptic1" pitchFamily="2" charset="0"/>
                        <a:cs typeface="Arial" charset="0"/>
                      </a:endParaRPr>
                    </a:p>
                  </a:txBody>
                  <a:tcPr marT="34290" marB="34290"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957588316"/>
      </p:ext>
    </p:extLst>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Group 2">
            <a:extLst>
              <a:ext uri="{FF2B5EF4-FFF2-40B4-BE49-F238E27FC236}">
                <a16:creationId xmlns:a16="http://schemas.microsoft.com/office/drawing/2014/main" id="{8B1372B0-1DC4-4653-A1D4-A72049A9A28B}"/>
              </a:ext>
            </a:extLst>
          </p:cNvPr>
          <p:cNvGraphicFramePr>
            <a:graphicFrameLocks noGrp="1"/>
          </p:cNvGraphicFramePr>
          <p:nvPr>
            <p:ph/>
          </p:nvPr>
        </p:nvGraphicFramePr>
        <p:xfrm>
          <a:off x="0" y="1641348"/>
          <a:ext cx="9144000" cy="3532632"/>
        </p:xfrm>
        <a:graphic>
          <a:graphicData uri="http://schemas.openxmlformats.org/drawingml/2006/table">
            <a:tbl>
              <a:tblPr/>
              <a:tblGrid>
                <a:gridCol w="54864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tblGrid>
              <a:tr h="1549908">
                <a:tc>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Car il est béni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Nous l’adorons et la glorifions. </a:t>
                      </a:r>
                      <a:endParaRPr kumimoji="0" lang="en-US" sz="2400" b="0" i="0" u="none" strike="noStrike" cap="none" normalizeH="0" baseline="0" dirty="0">
                        <a:ln>
                          <a:noFill/>
                        </a:ln>
                        <a:solidFill>
                          <a:schemeClr val="bg1"/>
                        </a:solidFill>
                        <a:effectLst/>
                        <a:latin typeface="Arial" charset="0"/>
                        <a:cs typeface="Arial" charset="0"/>
                      </a:endParaRPr>
                    </a:p>
                  </a:txBody>
                  <a:tcPr marT="34290" marB="34290" horzOverflow="overflow">
                    <a:lnL cap="flat">
                      <a:noFill/>
                    </a:lnL>
                    <a:lnR>
                      <a:noFill/>
                    </a:lnR>
                    <a:lnT cap="flat">
                      <a:noFill/>
                    </a:lnT>
                    <a:lnB>
                      <a:noFill/>
                    </a:lnB>
                    <a:lnTlToBr>
                      <a:noFill/>
                    </a:lnTlToBr>
                    <a:lnBlToTr>
                      <a:noFill/>
                    </a:lnBlToTr>
                    <a:noFill/>
                  </a:tcPr>
                </a:tc>
                <a:tc>
                  <a:txBody>
                    <a:bodyPr/>
                    <a:lstStyle/>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لأنه مبارك </a:t>
                      </a:r>
                      <a:r>
                        <a:rPr kumimoji="0" lang="ar-EG" sz="2800" b="0" i="0" u="none" strike="noStrike" cap="none" normalizeH="0" baseline="0" dirty="0" err="1">
                          <a:ln>
                            <a:noFill/>
                          </a:ln>
                          <a:solidFill>
                            <a:schemeClr val="bg1"/>
                          </a:solidFill>
                          <a:effectLst/>
                          <a:latin typeface="Arial" charset="0"/>
                          <a:cs typeface="Arial" charset="0"/>
                        </a:rPr>
                        <a:t>الآب</a:t>
                      </a:r>
                      <a:r>
                        <a:rPr kumimoji="0" lang="ar-EG"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err="1">
                          <a:ln>
                            <a:noFill/>
                          </a:ln>
                          <a:solidFill>
                            <a:schemeClr val="bg1"/>
                          </a:solidFill>
                          <a:effectLst/>
                          <a:latin typeface="Arial" charset="0"/>
                          <a:cs typeface="Arial" charset="0"/>
                        </a:rPr>
                        <a:t>والآبن</a:t>
                      </a:r>
                      <a:r>
                        <a:rPr kumimoji="0" lang="fr-CA"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والروح القدس ،</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الثالوث الكامل </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نسجد له </a:t>
                      </a:r>
                      <a:r>
                        <a:rPr kumimoji="0" lang="ar-EG" sz="2800" b="0" i="0" u="none" strike="noStrike" cap="none" normalizeH="0" baseline="0" dirty="0" err="1">
                          <a:ln>
                            <a:noFill/>
                          </a:ln>
                          <a:solidFill>
                            <a:schemeClr val="bg1"/>
                          </a:solidFill>
                          <a:effectLst/>
                          <a:latin typeface="Arial" charset="0"/>
                          <a:cs typeface="Arial" charset="0"/>
                        </a:rPr>
                        <a:t>و</a:t>
                      </a:r>
                      <a:r>
                        <a:rPr kumimoji="0" lang="ar-EG" sz="2800" b="0" i="0" u="none" strike="noStrike" cap="none" normalizeH="0" baseline="0" dirty="0">
                          <a:ln>
                            <a:noFill/>
                          </a:ln>
                          <a:solidFill>
                            <a:schemeClr val="bg1"/>
                          </a:solidFill>
                          <a:effectLst/>
                          <a:latin typeface="Arial" charset="0"/>
                          <a:cs typeface="Arial" charset="0"/>
                        </a:rPr>
                        <a:t> نمجده.</a:t>
                      </a:r>
                      <a:endParaRPr kumimoji="0" lang="en-US" sz="2800" b="0" i="0" u="none" strike="noStrike" cap="none" normalizeH="0" baseline="0" dirty="0">
                        <a:ln>
                          <a:noFill/>
                        </a:ln>
                        <a:solidFill>
                          <a:schemeClr val="bg1"/>
                        </a:solidFill>
                        <a:effectLst/>
                        <a:latin typeface="Arial" charset="0"/>
                        <a:cs typeface="Arial" charset="0"/>
                      </a:endParaRPr>
                    </a:p>
                  </a:txBody>
                  <a:tcPr marT="34290" marB="34290"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550242">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a:ln>
                            <a:noFill/>
                          </a:ln>
                          <a:solidFill>
                            <a:srgbClr val="FFFF00"/>
                          </a:solidFill>
                          <a:effectLst/>
                          <a:latin typeface="Coptic1" pitchFamily="2" charset="0"/>
                          <a:cs typeface="Arial" charset="0"/>
                        </a:rPr>
                        <a:t>Je </a:t>
                      </a:r>
                      <a:r>
                        <a:rPr kumimoji="0" lang="en-US" sz="3200" b="0" i="0" u="none" strike="noStrike" cap="none" normalizeH="0" baseline="0" dirty="0" err="1">
                          <a:ln>
                            <a:noFill/>
                          </a:ln>
                          <a:solidFill>
                            <a:srgbClr val="FFFF00"/>
                          </a:solidFill>
                          <a:effectLst/>
                          <a:latin typeface="Coptic1" pitchFamily="2" charset="0"/>
                          <a:cs typeface="Arial" charset="0"/>
                        </a:rPr>
                        <a:t>f~c~marwout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n~je</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V~iwt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nem</a:t>
                      </a:r>
                      <a:r>
                        <a:rPr kumimoji="0" lang="en-US" sz="3200" b="0" i="0" u="none" strike="noStrike" cap="none" normalizeH="0" baseline="0" dirty="0">
                          <a:ln>
                            <a:noFill/>
                          </a:ln>
                          <a:solidFill>
                            <a:srgbClr val="FFFF00"/>
                          </a:solidFill>
                          <a:effectLst/>
                          <a:latin typeface="Coptic1" pitchFamily="2" charset="0"/>
                          <a:cs typeface="Arial" charset="0"/>
                        </a:rPr>
                        <a:t> P~s/</a:t>
                      </a:r>
                      <a:r>
                        <a:rPr kumimoji="0" lang="en-US" sz="3200" b="0" i="0" u="none" strike="noStrike" cap="none" normalizeH="0" baseline="0" dirty="0" err="1">
                          <a:ln>
                            <a:noFill/>
                          </a:ln>
                          <a:solidFill>
                            <a:srgbClr val="FFFF00"/>
                          </a:solidFill>
                          <a:effectLst/>
                          <a:latin typeface="Coptic1" pitchFamily="2" charset="0"/>
                          <a:cs typeface="Arial" charset="0"/>
                        </a:rPr>
                        <a:t>ri</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err="1">
                          <a:ln>
                            <a:noFill/>
                          </a:ln>
                          <a:solidFill>
                            <a:srgbClr val="FFFF00"/>
                          </a:solidFill>
                          <a:effectLst/>
                          <a:latin typeface="Coptic1" pitchFamily="2" charset="0"/>
                          <a:cs typeface="Arial" charset="0"/>
                        </a:rPr>
                        <a:t>nem</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Pip~neuma</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eyouab</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a:ln>
                            <a:noFill/>
                          </a:ln>
                          <a:solidFill>
                            <a:srgbClr val="FFFF00"/>
                          </a:solidFill>
                          <a:effectLst/>
                          <a:latin typeface="Coptic1" pitchFamily="2" charset="0"/>
                          <a:cs typeface="Arial" charset="0"/>
                        </a:rPr>
                        <a:t>}</a:t>
                      </a:r>
                      <a:r>
                        <a:rPr kumimoji="0" lang="en-US" sz="3200" b="0" i="0" u="none" strike="noStrike" cap="none" normalizeH="0" baseline="0" dirty="0" err="1">
                          <a:ln>
                            <a:noFill/>
                          </a:ln>
                          <a:solidFill>
                            <a:srgbClr val="FFFF00"/>
                          </a:solidFill>
                          <a:effectLst/>
                          <a:latin typeface="Coptic1" pitchFamily="2" charset="0"/>
                          <a:cs typeface="Arial" charset="0"/>
                        </a:rPr>
                        <a:t>t~riac</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etj</a:t>
                      </a:r>
                      <a:r>
                        <a:rPr kumimoji="0" lang="en-US" sz="3200" b="0" i="0" u="none" strike="noStrike" cap="none" normalizeH="0" baseline="0" dirty="0">
                          <a:ln>
                            <a:noFill/>
                          </a:ln>
                          <a:solidFill>
                            <a:srgbClr val="FFFF00"/>
                          </a:solidFill>
                          <a:effectLst/>
                          <a:latin typeface="Coptic1" pitchFamily="2" charset="0"/>
                          <a:cs typeface="Arial" charset="0"/>
                        </a:rPr>
                        <a:t>/k </a:t>
                      </a:r>
                      <a:r>
                        <a:rPr kumimoji="0" lang="en-US" sz="3200" b="0" i="0" u="none" strike="noStrike" cap="none" normalizeH="0" baseline="0" dirty="0" err="1">
                          <a:ln>
                            <a:noFill/>
                          </a:ln>
                          <a:solidFill>
                            <a:srgbClr val="FFFF00"/>
                          </a:solidFill>
                          <a:effectLst/>
                          <a:latin typeface="Coptic1" pitchFamily="2" charset="0"/>
                          <a:cs typeface="Arial" charset="0"/>
                        </a:rPr>
                        <a:t>e~bol</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err="1">
                          <a:ln>
                            <a:noFill/>
                          </a:ln>
                          <a:solidFill>
                            <a:srgbClr val="FFFF00"/>
                          </a:solidFill>
                          <a:effectLst/>
                          <a:latin typeface="Coptic1" pitchFamily="2" charset="0"/>
                          <a:cs typeface="Arial" charset="0"/>
                        </a:rPr>
                        <a:t>tenouwst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m~moc</a:t>
                      </a:r>
                      <a:r>
                        <a:rPr kumimoji="0" lang="en-US" sz="3200" b="0" i="0" u="none" strike="noStrike" cap="none" normalizeH="0" baseline="0" dirty="0">
                          <a:ln>
                            <a:noFill/>
                          </a:ln>
                          <a:solidFill>
                            <a:srgbClr val="FFFF00"/>
                          </a:solidFill>
                          <a:effectLst/>
                          <a:latin typeface="Coptic1" pitchFamily="2" charset="0"/>
                          <a:cs typeface="Arial" charset="0"/>
                        </a:rPr>
                        <a:t> ten]</a:t>
                      </a:r>
                      <a:r>
                        <a:rPr kumimoji="0" lang="en-US" sz="3200" b="0" i="0" u="none" strike="noStrike" cap="none" normalizeH="0" baseline="0" dirty="0" err="1">
                          <a:ln>
                            <a:noFill/>
                          </a:ln>
                          <a:solidFill>
                            <a:srgbClr val="FFFF00"/>
                          </a:solidFill>
                          <a:effectLst/>
                          <a:latin typeface="Coptic1" pitchFamily="2" charset="0"/>
                          <a:cs typeface="Arial" charset="0"/>
                        </a:rPr>
                        <a:t>w~ou</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nac</a:t>
                      </a:r>
                      <a:r>
                        <a:rPr kumimoji="0" lang="en-US" sz="3200" b="0" i="0" u="none" strike="noStrike" cap="none" normalizeH="0" baseline="0" dirty="0">
                          <a:ln>
                            <a:noFill/>
                          </a:ln>
                          <a:solidFill>
                            <a:srgbClr val="FFFF00"/>
                          </a:solidFill>
                          <a:effectLst/>
                          <a:latin typeface="Coptic1" pitchFamily="2" charset="0"/>
                          <a:cs typeface="Arial" charset="0"/>
                        </a:rPr>
                        <a:t>.</a:t>
                      </a:r>
                      <a:endParaRPr kumimoji="0" lang="en-US" sz="3600" b="0" i="0" u="none" strike="noStrike" cap="none" normalizeH="0" baseline="0" dirty="0">
                        <a:ln>
                          <a:noFill/>
                        </a:ln>
                        <a:solidFill>
                          <a:srgbClr val="FFFF00"/>
                        </a:solidFill>
                        <a:effectLst/>
                        <a:latin typeface="Coptic1" pitchFamily="2" charset="0"/>
                        <a:cs typeface="Arial" charset="0"/>
                      </a:endParaRPr>
                    </a:p>
                  </a:txBody>
                  <a:tcPr marT="34290" marB="34290"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bl>
          </a:graphicData>
        </a:graphic>
      </p:graphicFrame>
      <p:graphicFrame>
        <p:nvGraphicFramePr>
          <p:cNvPr id="5" name="Tableau 4">
            <a:extLst>
              <a:ext uri="{FF2B5EF4-FFF2-40B4-BE49-F238E27FC236}">
                <a16:creationId xmlns:a16="http://schemas.microsoft.com/office/drawing/2014/main" id="{3026805D-7886-44FD-BEEE-9C2AD15D3AD8}"/>
              </a:ext>
            </a:extLst>
          </p:cNvPr>
          <p:cNvGraphicFramePr>
            <a:graphicFrameLocks noGrp="1"/>
          </p:cNvGraphicFramePr>
          <p:nvPr/>
        </p:nvGraphicFramePr>
        <p:xfrm>
          <a:off x="2121449" y="260648"/>
          <a:ext cx="4901101" cy="400594"/>
        </p:xfrm>
        <a:graphic>
          <a:graphicData uri="http://schemas.openxmlformats.org/drawingml/2006/table">
            <a:tbl>
              <a:tblPr/>
              <a:tblGrid>
                <a:gridCol w="4901101">
                  <a:extLst>
                    <a:ext uri="{9D8B030D-6E8A-4147-A177-3AD203B41FA5}">
                      <a16:colId xmlns:a16="http://schemas.microsoft.com/office/drawing/2014/main" val="3453983290"/>
                    </a:ext>
                  </a:extLst>
                </a:gridCol>
              </a:tblGrid>
              <a:tr h="400594">
                <a:tc>
                  <a: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800" b="0" dirty="0">
                          <a:solidFill>
                            <a:schemeClr val="bg1"/>
                          </a:solidFill>
                        </a:rPr>
                        <a:t>Conclusion - </a:t>
                      </a:r>
                      <a:r>
                        <a:rPr kumimoji="0" lang="ar-EG" sz="1600" b="1" i="0" u="none" strike="noStrike" kern="1200" cap="none" spc="0" normalizeH="0" baseline="0" noProof="0" dirty="0">
                          <a:ln>
                            <a:noFill/>
                          </a:ln>
                          <a:solidFill>
                            <a:schemeClr val="bg1"/>
                          </a:solidFill>
                          <a:effectLst/>
                          <a:uLnTx/>
                          <a:uFillTx/>
                          <a:latin typeface="Arial" charset="0"/>
                          <a:ea typeface="+mn-ea"/>
                          <a:cs typeface="Arial" charset="0"/>
                        </a:rPr>
                        <a:t>ختام</a:t>
                      </a:r>
                      <a:endParaRPr kumimoji="0" lang="en-US" sz="1600" b="1" i="0" u="none" strike="noStrike" kern="1200" cap="none" spc="0" normalizeH="0" baseline="0" noProof="0" dirty="0">
                        <a:ln>
                          <a:noFill/>
                        </a:ln>
                        <a:solidFill>
                          <a:schemeClr val="bg1"/>
                        </a:solidFill>
                        <a:effectLst/>
                        <a:uLnTx/>
                        <a:uFillTx/>
                        <a:latin typeface="Arial" charset="0"/>
                        <a:ea typeface="+mn-ea"/>
                        <a:cs typeface="Arial" charset="0"/>
                      </a:endParaRPr>
                    </a:p>
                  </a:txBody>
                  <a:tcPr>
                    <a:lnL w="12700" cmpd="sng">
                      <a:noFill/>
                      <a:prstDash val="solid"/>
                    </a:lnL>
                    <a:lnR w="12700" cmpd="sng">
                      <a:noFill/>
                      <a:prstDash val="solid"/>
                    </a:lnR>
                    <a:lnT w="12700" cmpd="sng">
                      <a:noFill/>
                      <a:prstDash val="soli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55682080"/>
                  </a:ext>
                </a:extLst>
              </a:tr>
            </a:tbl>
          </a:graphicData>
        </a:graphic>
      </p:graphicFrame>
    </p:spTree>
    <p:extLst>
      <p:ext uri="{BB962C8B-B14F-4D97-AF65-F5344CB8AC3E}">
        <p14:creationId xmlns:p14="http://schemas.microsoft.com/office/powerpoint/2010/main" val="903373248"/>
      </p:ext>
    </p:extLst>
  </p:cSld>
  <p:clrMapOvr>
    <a:masterClrMapping/>
  </p:clrMapOvr>
  <p:transition advClick="0"/>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6130" name="Rectangle 2"/>
          <p:cNvSpPr>
            <a:spLocks noChangeArrowheads="1"/>
          </p:cNvSpPr>
          <p:nvPr/>
        </p:nvSpPr>
        <p:spPr bwMode="auto">
          <a:xfrm>
            <a:off x="684213" y="692151"/>
            <a:ext cx="7920037" cy="5509200"/>
          </a:xfrm>
          <a:prstGeom prst="rect">
            <a:avLst/>
          </a:prstGeom>
          <a:noFill/>
          <a:ln w="9525">
            <a:noFill/>
            <a:miter lim="800000"/>
            <a:headEnd/>
            <a:tailEnd/>
          </a:ln>
          <a:effectLst/>
        </p:spPr>
        <p:txBody>
          <a:bodyPr>
            <a:spAutoFit/>
          </a:bodyPr>
          <a:lstStyle/>
          <a:p>
            <a:pPr algn="ctr" rtl="0"/>
            <a:r>
              <a:rPr lang="en-US" sz="4400">
                <a:solidFill>
                  <a:srgbClr val="FF9933"/>
                </a:solidFill>
              </a:rPr>
              <a:t>Third Gospel</a:t>
            </a:r>
          </a:p>
          <a:p>
            <a:pPr algn="ctr" rtl="0"/>
            <a:endParaRPr lang="en-US" sz="4400">
              <a:solidFill>
                <a:srgbClr val="FF9933"/>
              </a:solidFill>
            </a:endParaRPr>
          </a:p>
          <a:p>
            <a:pPr algn="ctr" rtl="0"/>
            <a:endParaRPr lang="en-US" sz="4400">
              <a:solidFill>
                <a:srgbClr val="FF9933"/>
              </a:solidFill>
            </a:endParaRPr>
          </a:p>
          <a:p>
            <a:pPr algn="ctr"/>
            <a:r>
              <a:rPr lang="ar-SA" sz="4400">
                <a:solidFill>
                  <a:srgbClr val="FF9933"/>
                </a:solidFill>
              </a:rPr>
              <a:t>الإنجيــل الثالــث</a:t>
            </a:r>
            <a:endParaRPr lang="ar-EG" sz="4400">
              <a:solidFill>
                <a:srgbClr val="FF9933"/>
              </a:solidFill>
            </a:endParaRPr>
          </a:p>
          <a:p>
            <a:pPr algn="ctr"/>
            <a:endParaRPr lang="ar-EG" sz="4400">
              <a:solidFill>
                <a:srgbClr val="FF9933"/>
              </a:solidFill>
            </a:endParaRPr>
          </a:p>
          <a:p>
            <a:pPr algn="ctr"/>
            <a:endParaRPr lang="en-CA" sz="4400">
              <a:solidFill>
                <a:srgbClr val="FF9933"/>
              </a:solidFill>
            </a:endParaRPr>
          </a:p>
          <a:p>
            <a:pPr algn="ctr" rtl="0"/>
            <a:r>
              <a:rPr lang="fr-FR" sz="4400">
                <a:solidFill>
                  <a:srgbClr val="FF9933"/>
                </a:solidFill>
              </a:rPr>
              <a:t>Troisième</a:t>
            </a:r>
            <a:r>
              <a:rPr lang="fr-CA" sz="4400">
                <a:solidFill>
                  <a:srgbClr val="FF9933"/>
                </a:solidFill>
              </a:rPr>
              <a:t> Évangile</a:t>
            </a:r>
          </a:p>
          <a:p>
            <a:pPr algn="ctr" rtl="0"/>
            <a:r>
              <a:rPr lang="fr-CA" sz="4400">
                <a:solidFill>
                  <a:srgbClr val="FF9933"/>
                </a:solidFill>
              </a:rPr>
              <a:t> </a:t>
            </a:r>
          </a:p>
        </p:txBody>
      </p:sp>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7197" name="Group 45"/>
          <p:cNvGraphicFramePr>
            <a:graphicFrameLocks noGrp="1"/>
          </p:cNvGraphicFramePr>
          <p:nvPr/>
        </p:nvGraphicFramePr>
        <p:xfrm>
          <a:off x="34925" y="44452"/>
          <a:ext cx="9145588" cy="6389434"/>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لوقا ( 19 : 29 ـ 48 )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قَرُبَ مِنْ بَيتِ فاجي وبَيتِ عَنْيا، عِنْدَ الجَبَلِ الذي يُدْعَى جَبَلَ الزَّيتونِ، أرْسَلَ اثنَينِ مِنْ تَلامِيذِهِ قائلاً: " اِذهَبَا إلى هذه القَريَةِ التي أمَامَكُمَا،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19 : 29-48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t>
                      </a:r>
                      <a:r>
                        <a:rPr kumimoji="0" lang="fr-FR" sz="2800" b="0" i="0" u="none" strike="noStrike" cap="none" normalizeH="0" baseline="0">
                          <a:ln>
                            <a:noFill/>
                          </a:ln>
                          <a:solidFill>
                            <a:schemeClr val="bg1"/>
                          </a:solidFill>
                          <a:effectLst/>
                          <a:latin typeface="Arial" charset="0"/>
                          <a:cs typeface="Arial" charset="0"/>
                        </a:rPr>
                        <a:t>Or, quand il approcha de Bethphagé et de Béthanie, vers le mont dit des Oliviers, il envoya deux disciples 30 en leur disant: "Allez au village qui est en face;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19:29-48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And it came to pass, when He came near to Bethphage and Bethany, at the mountain called Olivet, that He sent two of His disciples, 30 saying, Go into the village opposite you, where as you enter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4575" name="Group 15"/>
          <p:cNvGraphicFramePr>
            <a:graphicFrameLocks noGrp="1"/>
          </p:cNvGraphicFramePr>
          <p:nvPr/>
        </p:nvGraphicFramePr>
        <p:xfrm>
          <a:off x="34925" y="44450"/>
          <a:ext cx="9145588"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وحينَ تَدخُلانِهَا تَجِدانِ جَحشاً مَرْبوطاً لمْ يَركبَه أحدٌ مِنَ النَّاس قَطُّ، فَحُلاَّهُ وأتِيا بِهِ.</a:t>
                      </a:r>
                      <a:r>
                        <a:rPr kumimoji="0" lang="ar-SA"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y entrant, vous trouverez un ânon attaché que personne n'a jamais monté. Détachez-le et amenez-le.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will find a colt tied, on which no one has ever sat. Loose it and bring it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8205" name="Group 29"/>
          <p:cNvGraphicFramePr>
            <a:graphicFrameLocks noGrp="1"/>
          </p:cNvGraphicFramePr>
          <p:nvPr/>
        </p:nvGraphicFramePr>
        <p:xfrm>
          <a:off x="34925" y="44452"/>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سألَكُما أحَدٌ وقال: لماذا تَحلانِهِ؟ فقولا لهُ هكذا: إنَّ الرَّبَّ مُحتاجٌ إليه ". فلمَّا ذهبَ المُرسَلانِ وجدا كما قال لهُما. وفيمَا هُما يَحُلاَّنِ الجَحْشَ قال لهُما أصحابُهُ: " لماذا تَحُلاَّنِ الجَحْشَ؟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Et si quelqu'un vous demande: "Pourquoi le détachez-vous?" vous répondrez: "Parce que le Seigneur en a besoin. 32 Les envoyés partirent et trouvèrent les choses comme Jésus leur avait dit. 33 Comme ils détachaient l'ânon, ses maîtres leur dirent: "Pourquoi détachez-vous cet ânon?"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And if anyone asks you, `Why are you loosing it?' thus you shall say to him, `Because the Lord has need of it.' 32 So those who were sent went their way and found it just as He had said to them. 33 But as they were loosing the colt, the owners of it said to them, Why are you loosing the colt?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9224" name="Group 24"/>
          <p:cNvGraphicFramePr>
            <a:graphicFrameLocks noGrp="1"/>
          </p:cNvGraphicFramePr>
          <p:nvPr/>
        </p:nvGraphicFramePr>
        <p:xfrm>
          <a:off x="34925" y="44452"/>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هما فقالا: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أنَّ الرَّبّ مُحتَاجٌ إليهِ ". وأتيا بِهِ إلى يسوعَ، وطَرَحا ثِيابَهُما علي الجَحْشِ، وأرْكَبا يَسوعَ. وفيما هو سَائِرٌ كانوا يَفرشون ثِيابهم في الطَّريق.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Ils répondirent: "Parce que le Seigneur en a besoin. 35  Ils amenèrent alors la bête à Jésus, puis jetant sur elle leurs vêtements, ils firent monter Jésus; et à mesure qu'il avançait, ils étendaient leurs vêtements sur la route.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And they said, The Lord has need of him. 35 Then they brought him to Jesus. And they threw their own clothes on the colt, and they set Jesus on him. 36 And as He went, many spread their clothes on the road.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6394" name="Group 26"/>
          <p:cNvGraphicFramePr>
            <a:graphicFrameLocks noGrp="1"/>
          </p:cNvGraphicFramePr>
          <p:nvPr/>
        </p:nvGraphicFramePr>
        <p:xfrm>
          <a:off x="34925" y="44450"/>
          <a:ext cx="9145588" cy="693115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وعندما قَرُبَ مِنْ مُنحَدَرِ جبل الزَّيتونِ، ابتدأ كُلُّ جُمهورِ التَّلامِيذِ يَفرَحونَ ويُبارِكونَ اللَّه بصوتٍ عظيمٍ، لأجلِ جَميعِ القوَّاتِ التي نظروها، قائلين: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مُبارَكٌ المَلِكُ الآتِي بِاسْمِ الرَّبِّ! سلامٌ في السَّماءِ ومَجدٌ في الأعالي!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Déjà il approchait de la descente du mont des Oliviers, quand tous les disciples en masse, remplis de joie, se mirent à louer Dieu à pleine voix pour tous les miracles qu'ils avaient vus. 38 Ils disaient: "Béni soit Celui qui vient, le roi, au nom du Seigneur! Paix dans le ciel et gloire au plus haut des cieux!"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as He was now drawing near the descent of the Mount of Olives, the whole multitude of the disciples began to rejoice and praise God with a loud voice for all the mighty works they had seen, 38 saying:  `Blessed is the King who comes in the name of the Lord!' Peace in heaven and glory in the highest!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7426" name="Group 34"/>
          <p:cNvGraphicFramePr>
            <a:graphicFrameLocks noGrp="1"/>
          </p:cNvGraphicFramePr>
          <p:nvPr/>
        </p:nvGraphicFramePr>
        <p:xfrm>
          <a:off x="34925" y="44450"/>
          <a:ext cx="9145588" cy="651414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قوماً مِنَ الفرِّيسِيِّينَ مِنَ الجَمعِ قالوا لهُ: " يا مُعلِّمُ، انتَهِرْ تَلامِيذَكَ! ". فأجابَ وقالَ لهُمْ: " أقولُ لكُمْ: إنَّهُ إنْ سَكَتَ هؤلاءِ نَطقت الحِجارَة!.</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قَرُبَ ورأى المدينة بَكَى عليها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Quelques Pharisiens, du milieu de la foule, dirent à Jésus: "Maître, reprends tes disciples! 40  Il répondit: "Je vous le dis: si eux se taisent, ce sont les pierres qui crieront.41 Quand il approcha de la ville et qu'il l'aperçut, il pleura sur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And some of the Pharisees called to Him from the crowd, Teacher, rebuke Your disciples. 40 But He answered and said to them, I tell you that if these should keep silent, the stones would immediately cry out. 41 Now as He drew near, He saw the city and wept over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8440" name="Group 24"/>
          <p:cNvGraphicFramePr>
            <a:graphicFrameLocks noGrp="1"/>
          </p:cNvGraphicFramePr>
          <p:nvPr/>
        </p:nvGraphicFramePr>
        <p:xfrm>
          <a:off x="34925" y="44450"/>
          <a:ext cx="9145588" cy="651414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لو كُنتِ أنتِ تَعلمين في هذا اليوم، ما هو لِسَلامِكِ! ولكِنِ الآن قَدْ أُخْفِيَ عَن عَينَيكِ. فإنَّهُ سَتأتِي أيَّامٌ ويُحِيطُ بكِ أعداؤُكِ، ويُحدِقونَ بِكِ ويُحاصِرُونَكِ مِنْ كُلِّ جِهَةٍ،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Il disait: "Si toi aussi tu avais su, en ce jour, comment trouver la paix!  Mais hélas! cela a été caché à tes yeux! 43 Oui, pour toi des jours vont venir où tes ennemis établiront contre toi des ouvrages de siège; ils t'encercleront et te serreront de toutes parts;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saying, If you had known, even you, especially in this your day, the things that make for your peace! But now they are hidden from your eyes. 43 For days will come upon you when your enemies will build an embankment around you, surround you and close you in on every side,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9470" name="Group 30"/>
          <p:cNvGraphicFramePr>
            <a:graphicFrameLocks noGrp="1"/>
          </p:cNvGraphicFramePr>
          <p:nvPr/>
        </p:nvGraphicFramePr>
        <p:xfrm>
          <a:off x="34925" y="44451"/>
          <a:ext cx="9145588" cy="68427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ويَهدِمونَكِ وبَنِيكِ فيكِ، ولا يترُكون فِيكِ حجراً على حجرٍ، لأنَّكِ لمْ تَعرِفِي زَمَانَ افْتِقَادِكِ ". ولمَّا دَخَلَ الهَيكَلَ ابتدأ يُخرِجُ الذين كانوا يَبيعونَ ويَشتَرُونَ فيهِ قائلاً لهُمْ: " مَكتوبٌ: إنَّ بَيتِي بَيتُ الصَّلاةِ.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ils t'écraseront, toi et tes enfants au milieu de toi; et ils ne laisseront pas en toi pierre sur pierre, parce que tu n'as pas reconnu le temps où tu as été visitée.45 Puis Jésus entra dans le temple et se mit à chasser ceux qui vendaient. 46 Il leur disait: "Il est écrit: Ma maison sera une maison de prière;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and level you, and your children within you, to the ground; and they will not leave in you one stone upon another, because you did not know the time of your visitation. 45 Then He went into the temple and began to drive out those who bought and sold in it, 46 saying to them, It is written, `My house is a house of prayer,'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0251" name="Group 27"/>
          <p:cNvGraphicFramePr>
            <a:graphicFrameLocks noGrp="1"/>
          </p:cNvGraphicFramePr>
          <p:nvPr/>
        </p:nvGraphicFramePr>
        <p:xfrm>
          <a:off x="34925" y="44452"/>
          <a:ext cx="9145588" cy="67787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وأنتُمْ جَعَلْتُموهُ مَغَارَةَ لُصُوصٍ! ".وكان يُعَلِّمُ كُلَّ يَومٍ في الهيكَلِ، وكان رُؤساء الكهنةِ والكَتبةُ ومُقدِّموا الشَّعبِ يَطلبونَ أنْ يُهلِكُوهُ، ولمْ يَجِدوا مَا يَفعَلونَ، لأنَّ الشَّعبَ كُلَّهُ كانَ مُتَعَلِّقاً بِهِ يَسمَعُ مِنهُ.</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vous en avez fait une caverne de bandits.47 Il était chaque jour à enseigner dans le temple. Les grands prêtres et les scribes cherchaient à le faire périr, et aussi les chefs du peuple; 48 mais ils ne trouvaient pas ce qu'ils pourraient faire, car tout le peuple, suspendu à ses lèvres, l'écoutait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you have made it a `den of thieves.' 47 And He was teaching daily in the temple. But the chief priests, the scribes, and the leaders of the people sought to destroy Him, 48 and were unable to do anything; for all the people were very attentive to hear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42876" y="1405907"/>
          <a:ext cx="8858280" cy="4266534"/>
        </p:xfrm>
        <a:graphic>
          <a:graphicData uri="http://schemas.openxmlformats.org/drawingml/2006/table">
            <a:tbl>
              <a:tblPr firstRow="1" bandRow="1">
                <a:tableStyleId>{073A0DAA-6AF3-43AB-8588-CEC1D06C72B9}</a:tableStyleId>
              </a:tblPr>
              <a:tblGrid>
                <a:gridCol w="8858280">
                  <a:extLst>
                    <a:ext uri="{9D8B030D-6E8A-4147-A177-3AD203B41FA5}">
                      <a16:colId xmlns:a16="http://schemas.microsoft.com/office/drawing/2014/main" val="20000"/>
                    </a:ext>
                  </a:extLst>
                </a:gridCol>
              </a:tblGrid>
              <a:tr h="2133267">
                <a:tc>
                  <a:txBody>
                    <a:bodyPr/>
                    <a:lstStyle/>
                    <a:p>
                      <a:pPr algn="ctr"/>
                      <a:r>
                        <a:rPr lang="ar-EG" sz="3200" b="0" i="0" u="none" strike="noStrike" kern="1200" baseline="0" dirty="0">
                          <a:solidFill>
                            <a:schemeClr val="bg1"/>
                          </a:solidFill>
                          <a:latin typeface="+mn-lt"/>
                          <a:ea typeface="+mn-ea"/>
                          <a:cs typeface="+mn-cs"/>
                        </a:rPr>
                        <a:t>في الطريق فرشوا قمصان.</a:t>
                      </a:r>
                    </a:p>
                    <a:p>
                      <a:pPr algn="ctr"/>
                      <a:r>
                        <a:rPr lang="ar-EG" sz="3200" b="0" i="0" u="none" strike="noStrike" kern="1200" baseline="0" dirty="0">
                          <a:solidFill>
                            <a:schemeClr val="bg1"/>
                          </a:solidFill>
                          <a:latin typeface="+mn-lt"/>
                          <a:ea typeface="+mn-ea"/>
                          <a:cs typeface="+mn-cs"/>
                        </a:rPr>
                        <a:t>ومن الشجر قطعوا أغصان.</a:t>
                      </a:r>
                    </a:p>
                    <a:p>
                      <a:pPr algn="ctr"/>
                      <a:r>
                        <a:rPr lang="ar-EG" sz="3200" b="0" i="0" u="none" strike="noStrike" kern="1200" baseline="0" dirty="0">
                          <a:solidFill>
                            <a:schemeClr val="bg1"/>
                          </a:solidFill>
                          <a:latin typeface="+mn-lt"/>
                          <a:ea typeface="+mn-ea"/>
                          <a:cs typeface="+mn-cs"/>
                        </a:rPr>
                        <a:t>وهم يصيحون بالألحان.</a:t>
                      </a:r>
                    </a:p>
                    <a:p>
                      <a:pPr algn="ctr"/>
                      <a:r>
                        <a:rPr lang="fr-FR" sz="3200" b="0" i="0" u="none" strike="noStrike" kern="1200" baseline="0" dirty="0">
                          <a:solidFill>
                            <a:schemeClr val="bg1"/>
                          </a:solidFill>
                          <a:latin typeface="+mn-lt"/>
                          <a:ea typeface="+mn-ea"/>
                          <a:cs typeface="+mn-cs"/>
                        </a:rPr>
                        <a:t>.</a:t>
                      </a:r>
                      <a:r>
                        <a:rPr lang="fr-FR" sz="3200" b="0" i="0" u="none" strike="noStrike" kern="1200" baseline="0" dirty="0" err="1">
                          <a:solidFill>
                            <a:schemeClr val="bg1"/>
                          </a:solidFill>
                          <a:latin typeface="Coptic1" pitchFamily="2" charset="0"/>
                          <a:ea typeface="+mn-ea"/>
                          <a:cs typeface="+mn-cs"/>
                        </a:rPr>
                        <a:t>ps</a:t>
                      </a:r>
                      <a:r>
                        <a:rPr lang="fr-FR" sz="3200" b="0" i="0" u="none" strike="noStrike" kern="1200" baseline="0" dirty="0">
                          <a:solidFill>
                            <a:schemeClr val="bg1"/>
                          </a:solidFill>
                          <a:latin typeface="Coptic1" pitchFamily="2" charset="0"/>
                          <a:ea typeface="+mn-ea"/>
                          <a:cs typeface="+mn-cs"/>
                        </a:rPr>
                        <a:t>/ri </a:t>
                      </a:r>
                      <a:r>
                        <a:rPr lang="fr-FR" sz="3200" b="0" i="0" u="none" strike="noStrike" kern="1200" baseline="0" dirty="0" err="1">
                          <a:solidFill>
                            <a:schemeClr val="bg1"/>
                          </a:solidFill>
                          <a:latin typeface="Coptic1" pitchFamily="2" charset="0"/>
                          <a:ea typeface="+mn-ea"/>
                          <a:cs typeface="+mn-cs"/>
                        </a:rPr>
                        <a:t>n~Dauid</a:t>
                      </a:r>
                      <a:r>
                        <a:rPr lang="fr-FR" sz="3200" b="0" i="0" u="none" strike="noStrike" kern="1200" baseline="0" dirty="0">
                          <a:solidFill>
                            <a:schemeClr val="bg1"/>
                          </a:solidFill>
                          <a:latin typeface="Coptic1" pitchFamily="2" charset="0"/>
                          <a:ea typeface="+mn-ea"/>
                          <a:cs typeface="+mn-cs"/>
                        </a:rPr>
                        <a:t> </a:t>
                      </a:r>
                      <a:r>
                        <a:rPr lang="ar-EG" sz="3200" b="0" i="0" u="none" strike="noStrike" kern="1200" baseline="0" dirty="0">
                          <a:solidFill>
                            <a:schemeClr val="bg1"/>
                          </a:solidFill>
                          <a:latin typeface="+mn-lt"/>
                          <a:ea typeface="+mn-ea"/>
                          <a:cs typeface="+mn-cs"/>
                        </a:rPr>
                        <a:t>اوصنا</a:t>
                      </a:r>
                      <a:endParaRPr lang="ar-EG" sz="4800" b="0" kern="1200" dirty="0">
                        <a:solidFill>
                          <a:schemeClr val="bg1"/>
                        </a:solidFill>
                        <a:latin typeface="+mn-lt"/>
                        <a:ea typeface="+mn-ea"/>
                        <a:cs typeface="+mn-cs"/>
                      </a:endParaRPr>
                    </a:p>
                  </a:txBody>
                  <a:tcPr marT="34290" marB="3429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133267">
                <a:tc>
                  <a:txBody>
                    <a:bodyPr/>
                    <a:lstStyle/>
                    <a:p>
                      <a:pPr algn="ctr"/>
                      <a:r>
                        <a:rPr lang="fr-FR" sz="3200" b="0" i="0" u="none" strike="noStrike" kern="1200" baseline="0" dirty="0">
                          <a:solidFill>
                            <a:schemeClr val="bg1"/>
                          </a:solidFill>
                          <a:latin typeface="+mn-lt"/>
                          <a:ea typeface="+mn-ea"/>
                          <a:cs typeface="+mn-cs"/>
                        </a:rPr>
                        <a:t>Sur le chemin ils étendaient</a:t>
                      </a:r>
                    </a:p>
                    <a:p>
                      <a:pPr algn="ctr"/>
                      <a:r>
                        <a:rPr lang="fr-FR" sz="3200" b="0" i="0" u="none" strike="noStrike" kern="1200" baseline="0" dirty="0">
                          <a:solidFill>
                            <a:schemeClr val="bg1"/>
                          </a:solidFill>
                          <a:latin typeface="+mn-lt"/>
                          <a:ea typeface="+mn-ea"/>
                          <a:cs typeface="+mn-cs"/>
                        </a:rPr>
                        <a:t>Et leurs manteaux et des rameaux</a:t>
                      </a:r>
                    </a:p>
                    <a:p>
                      <a:pPr algn="ctr"/>
                      <a:r>
                        <a:rPr lang="fr-FR" sz="3200" b="0" i="0" u="none" strike="noStrike" kern="1200" baseline="0" dirty="0">
                          <a:solidFill>
                            <a:schemeClr val="bg1"/>
                          </a:solidFill>
                          <a:latin typeface="+mn-lt"/>
                          <a:ea typeface="+mn-ea"/>
                          <a:cs typeface="+mn-cs"/>
                        </a:rPr>
                        <a:t>En criant et en chantant</a:t>
                      </a:r>
                    </a:p>
                    <a:p>
                      <a:pPr algn="ctr"/>
                      <a:r>
                        <a:rPr lang="fr-FR" sz="3200" b="0" i="0" u="none" strike="noStrike" kern="1200" baseline="0" dirty="0">
                          <a:solidFill>
                            <a:schemeClr val="bg1"/>
                          </a:solidFill>
                          <a:latin typeface="+mn-lt"/>
                          <a:ea typeface="+mn-ea"/>
                          <a:cs typeface="+mn-cs"/>
                        </a:rPr>
                        <a:t>Hosanna </a:t>
                      </a:r>
                      <a:r>
                        <a:rPr lang="fr-FR" sz="3200" b="0" i="0" u="none" strike="noStrike" kern="1200" baseline="0" dirty="0" err="1">
                          <a:solidFill>
                            <a:schemeClr val="bg1"/>
                          </a:solidFill>
                          <a:latin typeface="Coptic1" pitchFamily="2" charset="0"/>
                          <a:ea typeface="+mn-ea"/>
                          <a:cs typeface="+mn-cs"/>
                        </a:rPr>
                        <a:t>ps</a:t>
                      </a:r>
                      <a:r>
                        <a:rPr lang="fr-FR" sz="3200" b="0" i="0" u="none" strike="noStrike" kern="1200" baseline="0" dirty="0">
                          <a:solidFill>
                            <a:schemeClr val="bg1"/>
                          </a:solidFill>
                          <a:latin typeface="Coptic1" pitchFamily="2" charset="0"/>
                          <a:ea typeface="+mn-ea"/>
                          <a:cs typeface="+mn-cs"/>
                        </a:rPr>
                        <a:t>/ri </a:t>
                      </a:r>
                      <a:r>
                        <a:rPr lang="fr-FR" sz="3200" b="0" i="0" u="none" strike="noStrike" kern="1200" baseline="0" dirty="0" err="1">
                          <a:solidFill>
                            <a:schemeClr val="bg1"/>
                          </a:solidFill>
                          <a:latin typeface="Coptic1" pitchFamily="2" charset="0"/>
                          <a:ea typeface="+mn-ea"/>
                          <a:cs typeface="+mn-cs"/>
                        </a:rPr>
                        <a:t>n~Dauid</a:t>
                      </a:r>
                      <a:r>
                        <a:rPr lang="fr-FR" sz="3200" b="0" i="0" u="none" strike="noStrike" kern="1200" baseline="0" dirty="0">
                          <a:solidFill>
                            <a:schemeClr val="bg1"/>
                          </a:solidFill>
                          <a:latin typeface="+mn-lt"/>
                          <a:ea typeface="+mn-ea"/>
                          <a:cs typeface="+mn-cs"/>
                        </a:rPr>
                        <a:t>.</a:t>
                      </a:r>
                      <a:endParaRPr lang="en-CA" sz="4800" b="0" kern="1200" dirty="0">
                        <a:solidFill>
                          <a:schemeClr val="bg1"/>
                        </a:solidFill>
                        <a:latin typeface="+mn-lt"/>
                        <a:ea typeface="+mn-ea"/>
                        <a:cs typeface="+mn-cs"/>
                      </a:endParaRPr>
                    </a:p>
                  </a:txBody>
                  <a:tcPr marT="34290" marB="3429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7" name="Tableau 6">
            <a:extLst>
              <a:ext uri="{FF2B5EF4-FFF2-40B4-BE49-F238E27FC236}">
                <a16:creationId xmlns:a16="http://schemas.microsoft.com/office/drawing/2014/main" id="{C46DADF9-C70A-429E-89CA-A67F6F06A7B2}"/>
              </a:ext>
            </a:extLst>
          </p:cNvPr>
          <p:cNvGraphicFramePr>
            <a:graphicFrameLocks noGrp="1"/>
          </p:cNvGraphicFramePr>
          <p:nvPr/>
        </p:nvGraphicFramePr>
        <p:xfrm>
          <a:off x="2121449" y="332656"/>
          <a:ext cx="4901101" cy="400594"/>
        </p:xfrm>
        <a:graphic>
          <a:graphicData uri="http://schemas.openxmlformats.org/drawingml/2006/table">
            <a:tbl>
              <a:tblPr/>
              <a:tblGrid>
                <a:gridCol w="4901101">
                  <a:extLst>
                    <a:ext uri="{9D8B030D-6E8A-4147-A177-3AD203B41FA5}">
                      <a16:colId xmlns:a16="http://schemas.microsoft.com/office/drawing/2014/main" val="3453983290"/>
                    </a:ext>
                  </a:extLst>
                </a:gridCol>
              </a:tblGrid>
              <a:tr h="400594">
                <a:tc>
                  <a: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800" b="0" dirty="0">
                          <a:solidFill>
                            <a:schemeClr val="bg1"/>
                          </a:solidFill>
                          <a:latin typeface="+mn-lt"/>
                        </a:rPr>
                        <a:t>3ème </a:t>
                      </a:r>
                      <a:r>
                        <a:rPr lang="en-US" sz="1800" b="0" dirty="0" err="1">
                          <a:solidFill>
                            <a:schemeClr val="bg1"/>
                          </a:solidFill>
                          <a:latin typeface="+mn-lt"/>
                        </a:rPr>
                        <a:t>Répons</a:t>
                      </a:r>
                      <a:r>
                        <a:rPr lang="en-US" sz="1800" b="0" dirty="0">
                          <a:solidFill>
                            <a:schemeClr val="bg1"/>
                          </a:solidFill>
                          <a:latin typeface="+mn-lt"/>
                        </a:rPr>
                        <a:t> de </a:t>
                      </a:r>
                      <a:r>
                        <a:rPr lang="en-US" sz="1800" b="0" dirty="0" err="1">
                          <a:solidFill>
                            <a:schemeClr val="bg1"/>
                          </a:solidFill>
                          <a:latin typeface="+mn-lt"/>
                        </a:rPr>
                        <a:t>l’Evangile</a:t>
                      </a:r>
                      <a:r>
                        <a:rPr lang="en-US" sz="1800" b="0" dirty="0">
                          <a:solidFill>
                            <a:schemeClr val="bg1"/>
                          </a:solidFill>
                          <a:latin typeface="+mn-lt"/>
                        </a:rPr>
                        <a:t> – </a:t>
                      </a:r>
                      <a:r>
                        <a:rPr lang="ar-EG" sz="1800" b="0" dirty="0">
                          <a:solidFill>
                            <a:schemeClr val="bg1"/>
                          </a:solidFill>
                          <a:latin typeface="Coptic1" pitchFamily="2" charset="0"/>
                        </a:rPr>
                        <a:t>مرد </a:t>
                      </a:r>
                      <a:r>
                        <a:rPr lang="ar-EG" sz="1800" b="0" dirty="0" err="1">
                          <a:solidFill>
                            <a:schemeClr val="bg1"/>
                          </a:solidFill>
                          <a:latin typeface="Coptic1" pitchFamily="2" charset="0"/>
                        </a:rPr>
                        <a:t>الأنجيل</a:t>
                      </a:r>
                      <a:r>
                        <a:rPr lang="ar-EG" sz="1800" b="0" dirty="0">
                          <a:solidFill>
                            <a:schemeClr val="bg1"/>
                          </a:solidFill>
                          <a:latin typeface="Coptic1" pitchFamily="2" charset="0"/>
                        </a:rPr>
                        <a:t> الثالث</a:t>
                      </a:r>
                      <a:endParaRPr lang="en-US" sz="1800" b="0" dirty="0">
                        <a:solidFill>
                          <a:schemeClr val="bg1"/>
                        </a:solidFill>
                        <a:latin typeface="Times New Roman" pitchFamily="18" charset="0"/>
                      </a:endParaRPr>
                    </a:p>
                  </a:txBody>
                  <a:tcPr>
                    <a:lnL w="12700" cmpd="sng">
                      <a:noFill/>
                      <a:prstDash val="solid"/>
                    </a:lnL>
                    <a:lnR w="12700" cmpd="sng">
                      <a:noFill/>
                      <a:prstDash val="solid"/>
                    </a:lnR>
                    <a:lnT w="12700" cmpd="sng">
                      <a:noFill/>
                      <a:prstDash val="soli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55682080"/>
                  </a:ext>
                </a:extLst>
              </a:tr>
            </a:tbl>
          </a:graphicData>
        </a:graphic>
      </p:graphicFrame>
    </p:spTree>
    <p:extLst>
      <p:ext uri="{BB962C8B-B14F-4D97-AF65-F5344CB8AC3E}">
        <p14:creationId xmlns:p14="http://schemas.microsoft.com/office/powerpoint/2010/main" val="4179729461"/>
      </p:ext>
    </p:extLst>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8D8ED26F-BECC-41CD-97AD-E9A0EBA7E5E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64698" y="5357591"/>
            <a:ext cx="2679302" cy="1500409"/>
          </a:xfrm>
          <a:prstGeom prst="rect">
            <a:avLst/>
          </a:prstGeom>
        </p:spPr>
      </p:pic>
      <p:graphicFrame>
        <p:nvGraphicFramePr>
          <p:cNvPr id="4" name="Group 16">
            <a:extLst>
              <a:ext uri="{FF2B5EF4-FFF2-40B4-BE49-F238E27FC236}">
                <a16:creationId xmlns:a16="http://schemas.microsoft.com/office/drawing/2014/main" id="{829967FD-DF7A-4C23-8283-1470087C7A76}"/>
              </a:ext>
            </a:extLst>
          </p:cNvPr>
          <p:cNvGraphicFramePr>
            <a:graphicFrameLocks noGrp="1"/>
          </p:cNvGraphicFramePr>
          <p:nvPr>
            <p:extLst>
              <p:ext uri="{D42A27DB-BD31-4B8C-83A1-F6EECF244321}">
                <p14:modId xmlns:p14="http://schemas.microsoft.com/office/powerpoint/2010/main" val="3804452592"/>
              </p:ext>
            </p:extLst>
          </p:nvPr>
        </p:nvGraphicFramePr>
        <p:xfrm>
          <a:off x="-1" y="1196752"/>
          <a:ext cx="9144001" cy="3958829"/>
        </p:xfrm>
        <a:graphic>
          <a:graphicData uri="http://schemas.openxmlformats.org/drawingml/2006/table">
            <a:tbl>
              <a:tblPr/>
              <a:tblGrid>
                <a:gridCol w="3345366">
                  <a:extLst>
                    <a:ext uri="{9D8B030D-6E8A-4147-A177-3AD203B41FA5}">
                      <a16:colId xmlns:a16="http://schemas.microsoft.com/office/drawing/2014/main" val="20000"/>
                    </a:ext>
                  </a:extLst>
                </a:gridCol>
                <a:gridCol w="3122342">
                  <a:extLst>
                    <a:ext uri="{9D8B030D-6E8A-4147-A177-3AD203B41FA5}">
                      <a16:colId xmlns:a16="http://schemas.microsoft.com/office/drawing/2014/main" val="20001"/>
                    </a:ext>
                  </a:extLst>
                </a:gridCol>
                <a:gridCol w="2676293">
                  <a:extLst>
                    <a:ext uri="{9D8B030D-6E8A-4147-A177-3AD203B41FA5}">
                      <a16:colId xmlns:a16="http://schemas.microsoft.com/office/drawing/2014/main" val="20002"/>
                    </a:ext>
                  </a:extLst>
                </a:gridCol>
              </a:tblGrid>
              <a:tr h="3958829">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lang="sv-SE" sz="2800" b="0" i="0" kern="1200" dirty="0">
                          <a:solidFill>
                            <a:schemeClr val="bg1"/>
                          </a:solidFill>
                          <a:effectLst/>
                          <a:latin typeface="Coptic1" pitchFamily="2" charset="0"/>
                          <a:ea typeface="+mn-ea"/>
                          <a:cs typeface="+mn-cs"/>
                        </a:rPr>
                        <a:t>W~canna Bacili tou Icra/l: palin Bacili tou Icra/l: f~c~marwout </a:t>
                      </a:r>
                      <a:r>
                        <a:rPr lang="fr-FR" sz="2800" b="0" i="0" kern="1200" dirty="0" err="1">
                          <a:solidFill>
                            <a:schemeClr val="bg1"/>
                          </a:solidFill>
                          <a:effectLst/>
                          <a:latin typeface="Coptic1" pitchFamily="2" charset="0"/>
                          <a:ea typeface="+mn-ea"/>
                          <a:cs typeface="+mn-cs"/>
                        </a:rPr>
                        <a:t>n~je</a:t>
                      </a:r>
                      <a:r>
                        <a:rPr lang="fr-FR" sz="2800" b="0" i="0" kern="1200" dirty="0">
                          <a:solidFill>
                            <a:schemeClr val="bg1"/>
                          </a:solidFill>
                          <a:effectLst/>
                          <a:latin typeface="Coptic1" pitchFamily="2" charset="0"/>
                          <a:ea typeface="+mn-ea"/>
                          <a:cs typeface="+mn-cs"/>
                        </a:rPr>
                        <a:t> v/</a:t>
                      </a:r>
                      <a:r>
                        <a:rPr lang="fr-FR" sz="2800" b="0" i="0" kern="1200" dirty="0" err="1">
                          <a:solidFill>
                            <a:schemeClr val="bg1"/>
                          </a:solidFill>
                          <a:effectLst/>
                          <a:latin typeface="Coptic1" pitchFamily="2" charset="0"/>
                          <a:ea typeface="+mn-ea"/>
                          <a:cs typeface="+mn-cs"/>
                        </a:rPr>
                        <a:t>eyn</a:t>
                      </a:r>
                      <a:r>
                        <a:rPr lang="fr-FR" sz="2800" b="0" i="0" kern="1200" dirty="0">
                          <a:solidFill>
                            <a:schemeClr val="bg1"/>
                          </a:solidFill>
                          <a:effectLst/>
                          <a:latin typeface="Coptic1" pitchFamily="2" charset="0"/>
                          <a:ea typeface="+mn-ea"/>
                          <a:cs typeface="+mn-cs"/>
                        </a:rPr>
                        <a:t>/ou: </a:t>
                      </a:r>
                      <a:r>
                        <a:rPr lang="fr-FR" sz="2800" b="0" i="0" kern="1200" dirty="0" err="1">
                          <a:solidFill>
                            <a:schemeClr val="bg1"/>
                          </a:solidFill>
                          <a:effectLst/>
                          <a:latin typeface="Coptic1" pitchFamily="2" charset="0"/>
                          <a:ea typeface="+mn-ea"/>
                          <a:cs typeface="+mn-cs"/>
                        </a:rPr>
                        <a:t>qen</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v~ran</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m~P</a:t>
                      </a:r>
                      <a:r>
                        <a:rPr lang="fr-FR" sz="2800" b="0" i="0" kern="1200" dirty="0">
                          <a:solidFill>
                            <a:schemeClr val="bg1"/>
                          </a:solidFill>
                          <a:effectLst/>
                          <a:latin typeface="Coptic1" pitchFamily="2" charset="0"/>
                          <a:ea typeface="+mn-ea"/>
                          <a:cs typeface="+mn-cs"/>
                        </a:rPr>
                        <a:t>~[</a:t>
                      </a:r>
                      <a:r>
                        <a:rPr lang="fr-FR" sz="2800" b="0" i="0" kern="1200" dirty="0" err="1">
                          <a:solidFill>
                            <a:schemeClr val="bg1"/>
                          </a:solidFill>
                          <a:effectLst/>
                          <a:latin typeface="Coptic1" pitchFamily="2" charset="0"/>
                          <a:ea typeface="+mn-ea"/>
                          <a:cs typeface="+mn-cs"/>
                        </a:rPr>
                        <a:t>oic</a:t>
                      </a:r>
                      <a:br>
                        <a:rPr lang="fr-FR" sz="2800" b="0" i="0" kern="1200" dirty="0">
                          <a:solidFill>
                            <a:schemeClr val="bg1"/>
                          </a:solidFill>
                          <a:effectLst/>
                          <a:latin typeface="Coptic1" pitchFamily="2" charset="0"/>
                          <a:ea typeface="+mn-ea"/>
                          <a:cs typeface="+mn-cs"/>
                        </a:rPr>
                      </a:br>
                      <a:r>
                        <a:rPr lang="fr-FR" sz="2800" b="0" i="0" kern="1200" dirty="0" err="1">
                          <a:solidFill>
                            <a:schemeClr val="bg1"/>
                          </a:solidFill>
                          <a:effectLst/>
                          <a:latin typeface="Coptic1" pitchFamily="2" charset="0"/>
                          <a:ea typeface="+mn-ea"/>
                          <a:cs typeface="+mn-cs"/>
                        </a:rPr>
                        <a:t>n~te</a:t>
                      </a:r>
                      <a:r>
                        <a:rPr lang="fr-FR" sz="2800" b="0" i="0" kern="1200" dirty="0">
                          <a:solidFill>
                            <a:schemeClr val="bg1"/>
                          </a:solidFill>
                          <a:effectLst/>
                          <a:latin typeface="Coptic1" pitchFamily="2" charset="0"/>
                          <a:ea typeface="+mn-ea"/>
                          <a:cs typeface="+mn-cs"/>
                        </a:rPr>
                        <a:t> </a:t>
                      </a:r>
                      <a:r>
                        <a:rPr lang="fr-FR" sz="2800" b="0" i="0" kern="1200" dirty="0" err="1">
                          <a:solidFill>
                            <a:schemeClr val="bg1"/>
                          </a:solidFill>
                          <a:effectLst/>
                          <a:latin typeface="Coptic1" pitchFamily="2" charset="0"/>
                          <a:ea typeface="+mn-ea"/>
                          <a:cs typeface="+mn-cs"/>
                        </a:rPr>
                        <a:t>nijom</a:t>
                      </a:r>
                      <a:r>
                        <a:rPr lang="fr-FR" sz="2800" b="0" i="0" kern="1200" dirty="0">
                          <a:solidFill>
                            <a:schemeClr val="bg1"/>
                          </a:solidFill>
                          <a:effectLst/>
                          <a:latin typeface="Coptic1" pitchFamily="2" charset="0"/>
                          <a:ea typeface="+mn-ea"/>
                          <a:cs typeface="+mn-cs"/>
                        </a:rPr>
                        <a:t>.</a:t>
                      </a:r>
                      <a:endParaRPr kumimoji="0" lang="en-US" sz="4400" b="0" i="0" u="none" strike="noStrike" cap="none" normalizeH="0" baseline="0" dirty="0">
                        <a:ln>
                          <a:noFill/>
                        </a:ln>
                        <a:solidFill>
                          <a:schemeClr val="bg1"/>
                        </a:solidFill>
                        <a:effectLst/>
                        <a:latin typeface="Coptic1" pitchFamily="2" charset="0"/>
                        <a:cs typeface="Arial" charset="0"/>
                      </a:endParaRPr>
                    </a:p>
                  </a:txBody>
                  <a:tcPr marT="34290" marB="34290" horzOverflow="overflow">
                    <a:lnL>
                      <a:noFill/>
                    </a:lnL>
                    <a:lnR>
                      <a:noFill/>
                    </a:lnR>
                    <a:lnT cap="flat">
                      <a:noFill/>
                    </a:lnT>
                    <a:lnB cap="flat">
                      <a:noFill/>
                    </a:lnB>
                    <a:lnTlToBr>
                      <a:noFill/>
                    </a:lnTlToBr>
                    <a:lnBlToTr>
                      <a:noFill/>
                    </a:lnBlToTr>
                    <a:noFill/>
                  </a:tcPr>
                </a:tc>
                <a:tc>
                  <a:txBody>
                    <a:bodyPr/>
                    <a:lstStyle/>
                    <a:p>
                      <a:pPr algn="just"/>
                      <a:r>
                        <a:rPr lang="fr-FR" sz="2800" b="0" i="0" u="none" strike="noStrike" kern="1200" baseline="0" dirty="0">
                          <a:solidFill>
                            <a:schemeClr val="bg1"/>
                          </a:solidFill>
                          <a:latin typeface="+mn-lt"/>
                          <a:ea typeface="+mn-ea"/>
                          <a:cs typeface="+mn-cs"/>
                        </a:rPr>
                        <a:t>Hosanna au Roi d’Israël, aussi Hosanna au Roi d’Israël, béni soit celui qui vient au nom du Seigneur des puissances.</a:t>
                      </a:r>
                      <a:endParaRPr kumimoji="0" lang="fr-CA" sz="4400" b="0" i="0" u="none" strike="noStrike" cap="none" normalizeH="0" baseline="0" noProof="0" dirty="0">
                        <a:ln>
                          <a:noFill/>
                        </a:ln>
                        <a:solidFill>
                          <a:schemeClr val="bg1"/>
                        </a:solidFill>
                        <a:effectLst/>
                        <a:latin typeface="+mn-lt"/>
                        <a:cs typeface="Arial" charset="0"/>
                      </a:endParaRPr>
                    </a:p>
                  </a:txBody>
                  <a:tcPr marT="34290" marB="34290" horzOverflow="overflow">
                    <a:lnL>
                      <a:noFill/>
                    </a:lnL>
                    <a:lnR cap="flat">
                      <a:noFill/>
                    </a:lnR>
                    <a:lnT cap="flat">
                      <a:noFill/>
                    </a:lnT>
                    <a:lnB cap="flat">
                      <a:noFill/>
                    </a:lnB>
                    <a:lnTlToBr>
                      <a:noFill/>
                    </a:lnTlToBr>
                    <a:lnBlToTr>
                      <a:noFill/>
                    </a:lnBlToTr>
                    <a:noFill/>
                  </a:tcPr>
                </a:tc>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Coptic1" pitchFamily="2" charset="0"/>
                          <a:cs typeface="Arial" charset="0"/>
                        </a:rPr>
                        <a:t>أوصنا ملك إسرائيل، وأيضاً أوصنا ملك إسرائيل،</a:t>
                      </a:r>
                      <a:r>
                        <a:rPr kumimoji="0" lang="fr-FR" sz="3200" b="0" i="0" u="none" strike="noStrike" cap="none" normalizeH="0" baseline="0" dirty="0">
                          <a:ln>
                            <a:noFill/>
                          </a:ln>
                          <a:solidFill>
                            <a:schemeClr val="bg1"/>
                          </a:solidFill>
                          <a:effectLst/>
                          <a:latin typeface="Coptic1" pitchFamily="2" charset="0"/>
                          <a:cs typeface="Arial" charset="0"/>
                        </a:rPr>
                        <a:t> </a:t>
                      </a:r>
                      <a:r>
                        <a:rPr kumimoji="0" lang="ar-EG" sz="3200" b="0" i="0" u="none" strike="noStrike" cap="none" normalizeH="0" baseline="0" dirty="0">
                          <a:ln>
                            <a:noFill/>
                          </a:ln>
                          <a:solidFill>
                            <a:schemeClr val="bg1"/>
                          </a:solidFill>
                          <a:effectLst/>
                          <a:latin typeface="Coptic1" pitchFamily="2" charset="0"/>
                          <a:cs typeface="Arial" charset="0"/>
                        </a:rPr>
                        <a:t>مبارك الآتي، </a:t>
                      </a:r>
                      <a:r>
                        <a:rPr kumimoji="0" lang="ar-EG" sz="3200" b="0" i="0" u="none" strike="noStrike" cap="none" normalizeH="0" baseline="0" dirty="0" err="1">
                          <a:ln>
                            <a:noFill/>
                          </a:ln>
                          <a:solidFill>
                            <a:schemeClr val="bg1"/>
                          </a:solidFill>
                          <a:effectLst/>
                          <a:latin typeface="Coptic1" pitchFamily="2" charset="0"/>
                          <a:cs typeface="Arial" charset="0"/>
                        </a:rPr>
                        <a:t>بإسم</a:t>
                      </a:r>
                      <a:r>
                        <a:rPr kumimoji="0" lang="ar-EG" sz="3200" b="0" i="0" u="none" strike="noStrike" cap="none" normalizeH="0" baseline="0" dirty="0">
                          <a:ln>
                            <a:noFill/>
                          </a:ln>
                          <a:solidFill>
                            <a:schemeClr val="bg1"/>
                          </a:solidFill>
                          <a:effectLst/>
                          <a:latin typeface="Coptic1" pitchFamily="2" charset="0"/>
                          <a:cs typeface="Arial" charset="0"/>
                        </a:rPr>
                        <a:t> رب القوات.</a:t>
                      </a:r>
                      <a:endParaRPr kumimoji="0" lang="en-US" sz="3200" b="0" i="0" u="none" strike="noStrike" cap="none" normalizeH="0" baseline="0" dirty="0">
                        <a:ln>
                          <a:noFill/>
                        </a:ln>
                        <a:solidFill>
                          <a:schemeClr val="bg1"/>
                        </a:solidFill>
                        <a:effectLst/>
                        <a:latin typeface="Coptic1" pitchFamily="2" charset="0"/>
                        <a:cs typeface="Arial" charset="0"/>
                      </a:endParaRPr>
                    </a:p>
                  </a:txBody>
                  <a:tcPr marT="34290" marB="34290"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029746307"/>
      </p:ext>
    </p:extLst>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Group 2">
            <a:extLst>
              <a:ext uri="{FF2B5EF4-FFF2-40B4-BE49-F238E27FC236}">
                <a16:creationId xmlns:a16="http://schemas.microsoft.com/office/drawing/2014/main" id="{8B1372B0-1DC4-4653-A1D4-A72049A9A28B}"/>
              </a:ext>
            </a:extLst>
          </p:cNvPr>
          <p:cNvGraphicFramePr>
            <a:graphicFrameLocks noGrp="1"/>
          </p:cNvGraphicFramePr>
          <p:nvPr>
            <p:ph/>
          </p:nvPr>
        </p:nvGraphicFramePr>
        <p:xfrm>
          <a:off x="0" y="1641348"/>
          <a:ext cx="9144000" cy="3532632"/>
        </p:xfrm>
        <a:graphic>
          <a:graphicData uri="http://schemas.openxmlformats.org/drawingml/2006/table">
            <a:tbl>
              <a:tblPr/>
              <a:tblGrid>
                <a:gridCol w="54864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tblGrid>
              <a:tr h="1549908">
                <a:tc>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Car il est béni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Nous l’adorons et la glorifions. </a:t>
                      </a:r>
                      <a:endParaRPr kumimoji="0" lang="en-US" sz="2400" b="0" i="0" u="none" strike="noStrike" cap="none" normalizeH="0" baseline="0" dirty="0">
                        <a:ln>
                          <a:noFill/>
                        </a:ln>
                        <a:solidFill>
                          <a:schemeClr val="bg1"/>
                        </a:solidFill>
                        <a:effectLst/>
                        <a:latin typeface="Arial" charset="0"/>
                        <a:cs typeface="Arial" charset="0"/>
                      </a:endParaRPr>
                    </a:p>
                  </a:txBody>
                  <a:tcPr marT="34290" marB="34290" horzOverflow="overflow">
                    <a:lnL cap="flat">
                      <a:noFill/>
                    </a:lnL>
                    <a:lnR>
                      <a:noFill/>
                    </a:lnR>
                    <a:lnT cap="flat">
                      <a:noFill/>
                    </a:lnT>
                    <a:lnB>
                      <a:noFill/>
                    </a:lnB>
                    <a:lnTlToBr>
                      <a:noFill/>
                    </a:lnTlToBr>
                    <a:lnBlToTr>
                      <a:noFill/>
                    </a:lnBlToTr>
                    <a:noFill/>
                  </a:tcPr>
                </a:tc>
                <a:tc>
                  <a:txBody>
                    <a:bodyPr/>
                    <a:lstStyle/>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لأنه مبارك </a:t>
                      </a:r>
                      <a:r>
                        <a:rPr kumimoji="0" lang="ar-EG" sz="2800" b="0" i="0" u="none" strike="noStrike" cap="none" normalizeH="0" baseline="0" dirty="0" err="1">
                          <a:ln>
                            <a:noFill/>
                          </a:ln>
                          <a:solidFill>
                            <a:schemeClr val="bg1"/>
                          </a:solidFill>
                          <a:effectLst/>
                          <a:latin typeface="Arial" charset="0"/>
                          <a:cs typeface="Arial" charset="0"/>
                        </a:rPr>
                        <a:t>الآب</a:t>
                      </a:r>
                      <a:r>
                        <a:rPr kumimoji="0" lang="ar-EG"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err="1">
                          <a:ln>
                            <a:noFill/>
                          </a:ln>
                          <a:solidFill>
                            <a:schemeClr val="bg1"/>
                          </a:solidFill>
                          <a:effectLst/>
                          <a:latin typeface="Arial" charset="0"/>
                          <a:cs typeface="Arial" charset="0"/>
                        </a:rPr>
                        <a:t>والآبن</a:t>
                      </a:r>
                      <a:r>
                        <a:rPr kumimoji="0" lang="fr-CA"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والروح القدس ،</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الثالوث الكامل </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نسجد له </a:t>
                      </a:r>
                      <a:r>
                        <a:rPr kumimoji="0" lang="ar-EG" sz="2800" b="0" i="0" u="none" strike="noStrike" cap="none" normalizeH="0" baseline="0" dirty="0" err="1">
                          <a:ln>
                            <a:noFill/>
                          </a:ln>
                          <a:solidFill>
                            <a:schemeClr val="bg1"/>
                          </a:solidFill>
                          <a:effectLst/>
                          <a:latin typeface="Arial" charset="0"/>
                          <a:cs typeface="Arial" charset="0"/>
                        </a:rPr>
                        <a:t>و</a:t>
                      </a:r>
                      <a:r>
                        <a:rPr kumimoji="0" lang="ar-EG" sz="2800" b="0" i="0" u="none" strike="noStrike" cap="none" normalizeH="0" baseline="0" dirty="0">
                          <a:ln>
                            <a:noFill/>
                          </a:ln>
                          <a:solidFill>
                            <a:schemeClr val="bg1"/>
                          </a:solidFill>
                          <a:effectLst/>
                          <a:latin typeface="Arial" charset="0"/>
                          <a:cs typeface="Arial" charset="0"/>
                        </a:rPr>
                        <a:t> نمجده.</a:t>
                      </a:r>
                      <a:endParaRPr kumimoji="0" lang="en-US" sz="2800" b="0" i="0" u="none" strike="noStrike" cap="none" normalizeH="0" baseline="0" dirty="0">
                        <a:ln>
                          <a:noFill/>
                        </a:ln>
                        <a:solidFill>
                          <a:schemeClr val="bg1"/>
                        </a:solidFill>
                        <a:effectLst/>
                        <a:latin typeface="Arial" charset="0"/>
                        <a:cs typeface="Arial" charset="0"/>
                      </a:endParaRPr>
                    </a:p>
                  </a:txBody>
                  <a:tcPr marT="34290" marB="34290"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550242">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a:ln>
                            <a:noFill/>
                          </a:ln>
                          <a:solidFill>
                            <a:srgbClr val="FFFF00"/>
                          </a:solidFill>
                          <a:effectLst/>
                          <a:latin typeface="Coptic1" pitchFamily="2" charset="0"/>
                          <a:cs typeface="Arial" charset="0"/>
                        </a:rPr>
                        <a:t>Je </a:t>
                      </a:r>
                      <a:r>
                        <a:rPr kumimoji="0" lang="en-US" sz="3200" b="0" i="0" u="none" strike="noStrike" cap="none" normalizeH="0" baseline="0" dirty="0" err="1">
                          <a:ln>
                            <a:noFill/>
                          </a:ln>
                          <a:solidFill>
                            <a:srgbClr val="FFFF00"/>
                          </a:solidFill>
                          <a:effectLst/>
                          <a:latin typeface="Coptic1" pitchFamily="2" charset="0"/>
                          <a:cs typeface="Arial" charset="0"/>
                        </a:rPr>
                        <a:t>f~c~marwout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n~je</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V~iwt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nem</a:t>
                      </a:r>
                      <a:r>
                        <a:rPr kumimoji="0" lang="en-US" sz="3200" b="0" i="0" u="none" strike="noStrike" cap="none" normalizeH="0" baseline="0" dirty="0">
                          <a:ln>
                            <a:noFill/>
                          </a:ln>
                          <a:solidFill>
                            <a:srgbClr val="FFFF00"/>
                          </a:solidFill>
                          <a:effectLst/>
                          <a:latin typeface="Coptic1" pitchFamily="2" charset="0"/>
                          <a:cs typeface="Arial" charset="0"/>
                        </a:rPr>
                        <a:t> P~s/</a:t>
                      </a:r>
                      <a:r>
                        <a:rPr kumimoji="0" lang="en-US" sz="3200" b="0" i="0" u="none" strike="noStrike" cap="none" normalizeH="0" baseline="0" dirty="0" err="1">
                          <a:ln>
                            <a:noFill/>
                          </a:ln>
                          <a:solidFill>
                            <a:srgbClr val="FFFF00"/>
                          </a:solidFill>
                          <a:effectLst/>
                          <a:latin typeface="Coptic1" pitchFamily="2" charset="0"/>
                          <a:cs typeface="Arial" charset="0"/>
                        </a:rPr>
                        <a:t>ri</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err="1">
                          <a:ln>
                            <a:noFill/>
                          </a:ln>
                          <a:solidFill>
                            <a:srgbClr val="FFFF00"/>
                          </a:solidFill>
                          <a:effectLst/>
                          <a:latin typeface="Coptic1" pitchFamily="2" charset="0"/>
                          <a:cs typeface="Arial" charset="0"/>
                        </a:rPr>
                        <a:t>nem</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Pip~neuma</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eyouab</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a:ln>
                            <a:noFill/>
                          </a:ln>
                          <a:solidFill>
                            <a:srgbClr val="FFFF00"/>
                          </a:solidFill>
                          <a:effectLst/>
                          <a:latin typeface="Coptic1" pitchFamily="2" charset="0"/>
                          <a:cs typeface="Arial" charset="0"/>
                        </a:rPr>
                        <a:t>}</a:t>
                      </a:r>
                      <a:r>
                        <a:rPr kumimoji="0" lang="en-US" sz="3200" b="0" i="0" u="none" strike="noStrike" cap="none" normalizeH="0" baseline="0" dirty="0" err="1">
                          <a:ln>
                            <a:noFill/>
                          </a:ln>
                          <a:solidFill>
                            <a:srgbClr val="FFFF00"/>
                          </a:solidFill>
                          <a:effectLst/>
                          <a:latin typeface="Coptic1" pitchFamily="2" charset="0"/>
                          <a:cs typeface="Arial" charset="0"/>
                        </a:rPr>
                        <a:t>t~riac</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etj</a:t>
                      </a:r>
                      <a:r>
                        <a:rPr kumimoji="0" lang="en-US" sz="3200" b="0" i="0" u="none" strike="noStrike" cap="none" normalizeH="0" baseline="0" dirty="0">
                          <a:ln>
                            <a:noFill/>
                          </a:ln>
                          <a:solidFill>
                            <a:srgbClr val="FFFF00"/>
                          </a:solidFill>
                          <a:effectLst/>
                          <a:latin typeface="Coptic1" pitchFamily="2" charset="0"/>
                          <a:cs typeface="Arial" charset="0"/>
                        </a:rPr>
                        <a:t>/k </a:t>
                      </a:r>
                      <a:r>
                        <a:rPr kumimoji="0" lang="en-US" sz="3200" b="0" i="0" u="none" strike="noStrike" cap="none" normalizeH="0" baseline="0" dirty="0" err="1">
                          <a:ln>
                            <a:noFill/>
                          </a:ln>
                          <a:solidFill>
                            <a:srgbClr val="FFFF00"/>
                          </a:solidFill>
                          <a:effectLst/>
                          <a:latin typeface="Coptic1" pitchFamily="2" charset="0"/>
                          <a:cs typeface="Arial" charset="0"/>
                        </a:rPr>
                        <a:t>e~bol</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err="1">
                          <a:ln>
                            <a:noFill/>
                          </a:ln>
                          <a:solidFill>
                            <a:srgbClr val="FFFF00"/>
                          </a:solidFill>
                          <a:effectLst/>
                          <a:latin typeface="Coptic1" pitchFamily="2" charset="0"/>
                          <a:cs typeface="Arial" charset="0"/>
                        </a:rPr>
                        <a:t>tenouwst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m~moc</a:t>
                      </a:r>
                      <a:r>
                        <a:rPr kumimoji="0" lang="en-US" sz="3200" b="0" i="0" u="none" strike="noStrike" cap="none" normalizeH="0" baseline="0" dirty="0">
                          <a:ln>
                            <a:noFill/>
                          </a:ln>
                          <a:solidFill>
                            <a:srgbClr val="FFFF00"/>
                          </a:solidFill>
                          <a:effectLst/>
                          <a:latin typeface="Coptic1" pitchFamily="2" charset="0"/>
                          <a:cs typeface="Arial" charset="0"/>
                        </a:rPr>
                        <a:t> ten]</a:t>
                      </a:r>
                      <a:r>
                        <a:rPr kumimoji="0" lang="en-US" sz="3200" b="0" i="0" u="none" strike="noStrike" cap="none" normalizeH="0" baseline="0" dirty="0" err="1">
                          <a:ln>
                            <a:noFill/>
                          </a:ln>
                          <a:solidFill>
                            <a:srgbClr val="FFFF00"/>
                          </a:solidFill>
                          <a:effectLst/>
                          <a:latin typeface="Coptic1" pitchFamily="2" charset="0"/>
                          <a:cs typeface="Arial" charset="0"/>
                        </a:rPr>
                        <a:t>w~ou</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nac</a:t>
                      </a:r>
                      <a:r>
                        <a:rPr kumimoji="0" lang="en-US" sz="3200" b="0" i="0" u="none" strike="noStrike" cap="none" normalizeH="0" baseline="0" dirty="0">
                          <a:ln>
                            <a:noFill/>
                          </a:ln>
                          <a:solidFill>
                            <a:srgbClr val="FFFF00"/>
                          </a:solidFill>
                          <a:effectLst/>
                          <a:latin typeface="Coptic1" pitchFamily="2" charset="0"/>
                          <a:cs typeface="Arial" charset="0"/>
                        </a:rPr>
                        <a:t>.</a:t>
                      </a:r>
                      <a:endParaRPr kumimoji="0" lang="en-US" sz="3600" b="0" i="0" u="none" strike="noStrike" cap="none" normalizeH="0" baseline="0" dirty="0">
                        <a:ln>
                          <a:noFill/>
                        </a:ln>
                        <a:solidFill>
                          <a:srgbClr val="FFFF00"/>
                        </a:solidFill>
                        <a:effectLst/>
                        <a:latin typeface="Coptic1" pitchFamily="2" charset="0"/>
                        <a:cs typeface="Arial" charset="0"/>
                      </a:endParaRPr>
                    </a:p>
                  </a:txBody>
                  <a:tcPr marT="34290" marB="34290"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bl>
          </a:graphicData>
        </a:graphic>
      </p:graphicFrame>
      <p:graphicFrame>
        <p:nvGraphicFramePr>
          <p:cNvPr id="5" name="Tableau 4">
            <a:extLst>
              <a:ext uri="{FF2B5EF4-FFF2-40B4-BE49-F238E27FC236}">
                <a16:creationId xmlns:a16="http://schemas.microsoft.com/office/drawing/2014/main" id="{3026805D-7886-44FD-BEEE-9C2AD15D3AD8}"/>
              </a:ext>
            </a:extLst>
          </p:cNvPr>
          <p:cNvGraphicFramePr>
            <a:graphicFrameLocks noGrp="1"/>
          </p:cNvGraphicFramePr>
          <p:nvPr/>
        </p:nvGraphicFramePr>
        <p:xfrm>
          <a:off x="2121449" y="260648"/>
          <a:ext cx="4901101" cy="400594"/>
        </p:xfrm>
        <a:graphic>
          <a:graphicData uri="http://schemas.openxmlformats.org/drawingml/2006/table">
            <a:tbl>
              <a:tblPr/>
              <a:tblGrid>
                <a:gridCol w="4901101">
                  <a:extLst>
                    <a:ext uri="{9D8B030D-6E8A-4147-A177-3AD203B41FA5}">
                      <a16:colId xmlns:a16="http://schemas.microsoft.com/office/drawing/2014/main" val="3453983290"/>
                    </a:ext>
                  </a:extLst>
                </a:gridCol>
              </a:tblGrid>
              <a:tr h="400594">
                <a:tc>
                  <a: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800" b="0" dirty="0">
                          <a:solidFill>
                            <a:schemeClr val="bg1"/>
                          </a:solidFill>
                        </a:rPr>
                        <a:t>Conclusion - </a:t>
                      </a:r>
                      <a:r>
                        <a:rPr kumimoji="0" lang="ar-EG" sz="1600" b="1" i="0" u="none" strike="noStrike" kern="1200" cap="none" spc="0" normalizeH="0" baseline="0" noProof="0" dirty="0">
                          <a:ln>
                            <a:noFill/>
                          </a:ln>
                          <a:solidFill>
                            <a:schemeClr val="bg1"/>
                          </a:solidFill>
                          <a:effectLst/>
                          <a:uLnTx/>
                          <a:uFillTx/>
                          <a:latin typeface="Arial" charset="0"/>
                          <a:ea typeface="+mn-ea"/>
                          <a:cs typeface="Arial" charset="0"/>
                        </a:rPr>
                        <a:t>ختام</a:t>
                      </a:r>
                      <a:endParaRPr kumimoji="0" lang="en-US" sz="1600" b="1" i="0" u="none" strike="noStrike" kern="1200" cap="none" spc="0" normalizeH="0" baseline="0" noProof="0" dirty="0">
                        <a:ln>
                          <a:noFill/>
                        </a:ln>
                        <a:solidFill>
                          <a:schemeClr val="bg1"/>
                        </a:solidFill>
                        <a:effectLst/>
                        <a:uLnTx/>
                        <a:uFillTx/>
                        <a:latin typeface="Arial" charset="0"/>
                        <a:ea typeface="+mn-ea"/>
                        <a:cs typeface="Arial" charset="0"/>
                      </a:endParaRPr>
                    </a:p>
                  </a:txBody>
                  <a:tcPr>
                    <a:lnL w="12700" cmpd="sng">
                      <a:noFill/>
                      <a:prstDash val="solid"/>
                    </a:lnL>
                    <a:lnR w="12700" cmpd="sng">
                      <a:noFill/>
                      <a:prstDash val="solid"/>
                    </a:lnR>
                    <a:lnT w="12700" cmpd="sng">
                      <a:noFill/>
                      <a:prstDash val="soli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55682080"/>
                  </a:ext>
                </a:extLst>
              </a:tr>
            </a:tbl>
          </a:graphicData>
        </a:graphic>
      </p:graphicFrame>
    </p:spTree>
    <p:extLst>
      <p:ext uri="{BB962C8B-B14F-4D97-AF65-F5344CB8AC3E}">
        <p14:creationId xmlns:p14="http://schemas.microsoft.com/office/powerpoint/2010/main" val="3896848361"/>
      </p:ext>
    </p:extLst>
  </p:cSld>
  <p:clrMapOvr>
    <a:masterClrMapping/>
  </p:clrMapOvr>
  <p:transition advClick="0"/>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1250" name="Rectangle 2"/>
          <p:cNvSpPr>
            <a:spLocks noChangeArrowheads="1"/>
          </p:cNvSpPr>
          <p:nvPr/>
        </p:nvSpPr>
        <p:spPr bwMode="auto">
          <a:xfrm>
            <a:off x="755651" y="1557338"/>
            <a:ext cx="7920038" cy="4832092"/>
          </a:xfrm>
          <a:prstGeom prst="rect">
            <a:avLst/>
          </a:prstGeom>
          <a:noFill/>
          <a:ln w="9525">
            <a:noFill/>
            <a:miter lim="800000"/>
            <a:headEnd/>
            <a:tailEnd/>
          </a:ln>
          <a:effectLst/>
        </p:spPr>
        <p:txBody>
          <a:bodyPr>
            <a:spAutoFit/>
          </a:bodyPr>
          <a:lstStyle/>
          <a:p>
            <a:pPr algn="ctr" rtl="0"/>
            <a:r>
              <a:rPr lang="en-US" sz="4400">
                <a:solidFill>
                  <a:srgbClr val="FF9933"/>
                </a:solidFill>
              </a:rPr>
              <a:t>Fourth Gospel </a:t>
            </a:r>
          </a:p>
          <a:p>
            <a:pPr algn="ctr" rtl="0"/>
            <a:endParaRPr lang="en-US" sz="4400">
              <a:solidFill>
                <a:srgbClr val="FF9933"/>
              </a:solidFill>
            </a:endParaRPr>
          </a:p>
          <a:p>
            <a:pPr algn="ctr"/>
            <a:endParaRPr lang="ar-SA" sz="4400">
              <a:solidFill>
                <a:srgbClr val="FF9933"/>
              </a:solidFill>
            </a:endParaRPr>
          </a:p>
          <a:p>
            <a:pPr algn="ctr"/>
            <a:r>
              <a:rPr lang="ar-SA" sz="4400">
                <a:solidFill>
                  <a:srgbClr val="FF9933"/>
                </a:solidFill>
              </a:rPr>
              <a:t>الإنجيــل الرابــع</a:t>
            </a:r>
          </a:p>
          <a:p>
            <a:pPr algn="ctr"/>
            <a:endParaRPr lang="fr-FR" sz="4400">
              <a:solidFill>
                <a:srgbClr val="FF9933"/>
              </a:solidFill>
            </a:endParaRPr>
          </a:p>
          <a:p>
            <a:pPr algn="ctr"/>
            <a:r>
              <a:rPr lang="fr-FR" sz="4400">
                <a:solidFill>
                  <a:srgbClr val="FF9933"/>
                </a:solidFill>
              </a:rPr>
              <a:t>Quatrième</a:t>
            </a:r>
            <a:r>
              <a:rPr lang="fr-CA" sz="4400">
                <a:solidFill>
                  <a:srgbClr val="FF9933"/>
                </a:solidFill>
              </a:rPr>
              <a:t> Évangile</a:t>
            </a:r>
          </a:p>
          <a:p>
            <a:pPr algn="ctr" rtl="0"/>
            <a:r>
              <a:rPr lang="fr-CA" sz="4400">
                <a:solidFill>
                  <a:srgbClr val="FF9933"/>
                </a:solidFill>
              </a:rPr>
              <a:t> </a:t>
            </a:r>
          </a:p>
        </p:txBody>
      </p:sp>
    </p:spTree>
  </p:cSld>
  <p:clrMapOvr>
    <a:masterClrMapping/>
  </p:clrMapOvr>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1893" name="Group 21"/>
          <p:cNvGraphicFramePr>
            <a:graphicFrameLocks noGrp="1"/>
          </p:cNvGraphicFramePr>
          <p:nvPr/>
        </p:nvGraphicFramePr>
        <p:xfrm>
          <a:off x="34925" y="44452"/>
          <a:ext cx="9145588" cy="6110097"/>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65:1-2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 ينبغي التَّسبيحُ يا اللَّهُ في صِهيون، ولكَ تُوفَى النُّذورُ في أورُشليم. استمع يا اللَّهُ صلاتي، لأنَّه إليكَ يأتي كلُّ بشرٍ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65:1-2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 louange te convient, Dieu qui es en Sion, et pour toi on accomplit des voeux à Jérusalem.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Jusqu'à toi qui entends la prière, tout être de chair peut venir,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is awaiting You, O God, in Zion; And to You the vow shall be performed.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 You who hear prayer, To You all flesh will come.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LetThemExaltHimForBishop"/>
          </p:cNvPr>
          <p:cNvSpPr txBox="1">
            <a:spLocks noChangeArrowheads="1"/>
          </p:cNvSpPr>
          <p:nvPr/>
        </p:nvSpPr>
        <p:spPr bwMode="auto">
          <a:xfrm>
            <a:off x="7391400"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2315" name="Group 43"/>
          <p:cNvGraphicFramePr>
            <a:graphicFrameLocks noGrp="1"/>
          </p:cNvGraphicFramePr>
          <p:nvPr/>
        </p:nvGraphicFramePr>
        <p:xfrm>
          <a:off x="34925" y="44452"/>
          <a:ext cx="9145588" cy="683361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يوحنا ( 12 : 12 ـ 19 )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الغَدِ سَمِعَ الجَمعُ الكثيرُ الذي جَاءَ إلى العِيدِ أنَّ يَسوعَ آتٍ إلى أُورُشَلِيمَ، فأخذوا سعف النَّخل وخَرَجوا لِلِقائِهِ، وكانوا يَصرُخونَ قائلين: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أوصَنَّا! مُبارَكٌ الآتِي بِاسمِ الرَّبِّ! مَلِكُ إسرائيل! ".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Jean 12 : 12-19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lendemain, la grande foule venue à la fête apprit que Jésus arrivait à Jérusalem;13 ils prirent des branches de palmiers et sortirent à sa rencontre. Ils criaient: "Hosanna! Béni soit au nom du Seigneur celui qui vient, le roi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12:12-19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 next day a great multitude that had come to the feast, when they heard that Jesus was coming to Jerusalem, 13 took branches of palm trees and went out to meet Him, and cried out: Hosanna! `Blessed is He who comes in the name of the Lord!' The King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3331" name="Group 35"/>
          <p:cNvGraphicFramePr>
            <a:graphicFrameLocks noGrp="1"/>
          </p:cNvGraphicFramePr>
          <p:nvPr/>
        </p:nvGraphicFramePr>
        <p:xfrm>
          <a:off x="34925" y="44452"/>
          <a:ext cx="9145588" cy="658558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ووجَدَ يَسوعُ جَحْشاً فَركبهُ كما هو مَكتوبٌ: " لا تَخافي يا ابنه صِهيَونَ. هوذا مَلِكُكِ يأتِي رَاكِباً على جحشٍ ابن أتانٍ ". وهذه الأمور لمْ يَفهَمْها تلاميذُهُ أوَّلاً، ولكِنْ لمَّا تَمَجَّدَ يَسوعُ،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Trouvant un ânon, Jésus s'assit dessus selon qu'il est écrit:15 Ne crains pas, fille de Sion, voici ton roi qui vient, il est monté sur le petit d'une ânesse. 16 Au premier moment, ses disciples ne comprirent pas ce qui arrivait, mais lorsque Jésus eut été glorifié,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Then Jesus, when He had found a young donkey, sat on it; as it is written: 15 Fear not, daughter of Zion; Behold, your King is coming, Sitting on a donkey's colt. 16 His disciples did not understand these things at first; but when Jesus was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4343" name="Group 23"/>
          <p:cNvGraphicFramePr>
            <a:graphicFrameLocks noGrp="1"/>
          </p:cNvGraphicFramePr>
          <p:nvPr/>
        </p:nvGraphicFramePr>
        <p:xfrm>
          <a:off x="34925" y="44450"/>
          <a:ext cx="9145588" cy="6514148"/>
        </p:xfrm>
        <a:graphic>
          <a:graphicData uri="http://schemas.openxmlformats.org/drawingml/2006/table">
            <a:tbl>
              <a:tblPr rtl="1"/>
              <a:tblGrid>
                <a:gridCol w="4829627">
                  <a:extLst>
                    <a:ext uri="{9D8B030D-6E8A-4147-A177-3AD203B41FA5}">
                      <a16:colId xmlns:a16="http://schemas.microsoft.com/office/drawing/2014/main" val="20000"/>
                    </a:ext>
                  </a:extLst>
                </a:gridCol>
                <a:gridCol w="4315961">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تَذكَّرُوا أنَّ هذهِ إنَّما كُتِبتْ مِنْ أجلهِ، وصُنِعَتْ لهُ. وكان الجَمعُ الذي مَعهُ يَشهدُ أنَّهُ دعا لِعازَرَ مِنَ القَبرِ وأقامهُ مِنَ الأمواتِ.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ils se souvinrent que cela avait été écrit à son sujet et que c'était cela même qu'on avait fait pour lui. Cependant la foule de ceux qui étaient avec lui 17 lorsqu'il avait appelé Lazare hors du tombeau et qu'il l'avait relevé d'entre les morts, lui rendait témoignage.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then they remembered that these things were written about Him and that they had done these things to Him. 17 Therefore the people, who were with Him when He called Lazarus out of his tomb and raised him from the dead, bore witness.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5367" name="Group 23"/>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أجل هذا خَرجَ الجمع للقائِهِ، لأنَّهُمْ سَمِعوا أنَّهُ صَنعَ هذه الآيَة. فقال الفرِّيسيُّون بَعضُهُمْ لِبَعضٍ: " انظروا‍! إنَّكُمْ لا تَنفعونَ شيئاً! هوذا العَالمُ كُلّه قَدْ ذهبَ وراءَهُ! ".</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C'était bien, en effet, parce qu'elle avait appris qu'il avait opéré ce signe qu'elle se portait à sa rencontre. 19 Les Pharisiens se dirent alors les uns aux autres: "Vous le voyez, vous n'arriverez à rien: voilà que le monde se met à sa suite!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this reason the people also met Him, because they heard that He had done this sign. 19 The Pharisees therefore said among themselves, You see that you are accomplishing nothing. Look, the world has gone after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35971" name="Picture 3" descr="pointing"/>
          <p:cNvPicPr>
            <a:picLocks noChangeAspect="1" noChangeArrowheads="1"/>
          </p:cNvPicPr>
          <p:nvPr/>
        </p:nvPicPr>
        <p:blipFill>
          <a:blip r:embed="rId2" cstate="print"/>
          <a:srcRect/>
          <a:stretch>
            <a:fillRect/>
          </a:stretch>
        </p:blipFill>
        <p:spPr bwMode="auto">
          <a:xfrm>
            <a:off x="1643042" y="4357694"/>
            <a:ext cx="1238250" cy="628650"/>
          </a:xfrm>
          <a:prstGeom prst="rect">
            <a:avLst/>
          </a:prstGeom>
          <a:noFill/>
        </p:spPr>
      </p:pic>
      <p:sp>
        <p:nvSpPr>
          <p:cNvPr id="4435972" name="Text Box 4"/>
          <p:cNvSpPr txBox="1">
            <a:spLocks noChangeArrowheads="1"/>
          </p:cNvSpPr>
          <p:nvPr/>
        </p:nvSpPr>
        <p:spPr bwMode="auto">
          <a:xfrm>
            <a:off x="900114" y="347665"/>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
        <p:nvSpPr>
          <p:cNvPr id="5"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435971"/>
                                        </p:tgtEl>
                                        <p:attrNameLst>
                                          <p:attrName>style.visibility</p:attrName>
                                        </p:attrNameLst>
                                      </p:cBhvr>
                                      <p:to>
                                        <p:strVal val="visible"/>
                                      </p:to>
                                    </p:set>
                                    <p:anim calcmode="lin" valueType="num">
                                      <p:cBhvr additive="base">
                                        <p:cTn id="7" dur="500" fill="hold"/>
                                        <p:tgtEl>
                                          <p:spTgt spid="4435971"/>
                                        </p:tgtEl>
                                        <p:attrNameLst>
                                          <p:attrName>ppt_x</p:attrName>
                                        </p:attrNameLst>
                                      </p:cBhvr>
                                      <p:tavLst>
                                        <p:tav tm="0">
                                          <p:val>
                                            <p:strVal val="0-#ppt_w/2"/>
                                          </p:val>
                                        </p:tav>
                                        <p:tav tm="100000">
                                          <p:val>
                                            <p:strVal val="#ppt_x"/>
                                          </p:val>
                                        </p:tav>
                                      </p:tavLst>
                                    </p:anim>
                                    <p:anim calcmode="lin" valueType="num">
                                      <p:cBhvr additive="base">
                                        <p:cTn id="8" dur="500" fill="hold"/>
                                        <p:tgtEl>
                                          <p:spTgt spid="44359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42876" y="1405907"/>
          <a:ext cx="8858280" cy="4217896"/>
        </p:xfrm>
        <a:graphic>
          <a:graphicData uri="http://schemas.openxmlformats.org/drawingml/2006/table">
            <a:tbl>
              <a:tblPr firstRow="1" bandRow="1">
                <a:tableStyleId>{073A0DAA-6AF3-43AB-8588-CEC1D06C72B9}</a:tableStyleId>
              </a:tblPr>
              <a:tblGrid>
                <a:gridCol w="8858280">
                  <a:extLst>
                    <a:ext uri="{9D8B030D-6E8A-4147-A177-3AD203B41FA5}">
                      <a16:colId xmlns:a16="http://schemas.microsoft.com/office/drawing/2014/main" val="20000"/>
                    </a:ext>
                  </a:extLst>
                </a:gridCol>
              </a:tblGrid>
              <a:tr h="2108948">
                <a:tc>
                  <a:txBody>
                    <a:bodyPr/>
                    <a:lstStyle/>
                    <a:p>
                      <a:pPr algn="ctr"/>
                      <a:r>
                        <a:rPr lang="ar-EG" sz="3200" b="0" i="0" u="none" strike="noStrike" kern="1200" baseline="0" dirty="0">
                          <a:solidFill>
                            <a:schemeClr val="bg1"/>
                          </a:solidFill>
                          <a:latin typeface="+mn-lt"/>
                          <a:ea typeface="+mn-ea"/>
                          <a:cs typeface="+mn-cs"/>
                        </a:rPr>
                        <a:t>اليوم تمت الأقوال،</a:t>
                      </a:r>
                    </a:p>
                    <a:p>
                      <a:pPr algn="ctr"/>
                      <a:r>
                        <a:rPr lang="ar-EG" sz="3200" b="0" i="0" u="none" strike="noStrike" kern="1200" baseline="0" dirty="0">
                          <a:solidFill>
                            <a:schemeClr val="bg1"/>
                          </a:solidFill>
                          <a:latin typeface="+mn-lt"/>
                          <a:ea typeface="+mn-ea"/>
                          <a:cs typeface="+mn-cs"/>
                        </a:rPr>
                        <a:t>من النبوات والأمثال،</a:t>
                      </a:r>
                    </a:p>
                    <a:p>
                      <a:pPr algn="ctr"/>
                      <a:r>
                        <a:rPr lang="ar-EG" sz="3200" b="0" i="0" u="none" strike="noStrike" kern="1200" baseline="0" dirty="0">
                          <a:solidFill>
                            <a:schemeClr val="bg1"/>
                          </a:solidFill>
                          <a:latin typeface="+mn-lt"/>
                          <a:ea typeface="+mn-ea"/>
                          <a:cs typeface="+mn-cs"/>
                        </a:rPr>
                        <a:t>كما تنبأ زكريا وقال،</a:t>
                      </a:r>
                    </a:p>
                    <a:p>
                      <a:pPr algn="ctr"/>
                      <a:r>
                        <a:rPr lang="fr-FR" sz="3200" b="0" i="0" u="none" strike="noStrike" kern="1200" baseline="0" dirty="0">
                          <a:solidFill>
                            <a:schemeClr val="bg1"/>
                          </a:solidFill>
                          <a:latin typeface="+mn-lt"/>
                          <a:ea typeface="+mn-ea"/>
                          <a:cs typeface="+mn-cs"/>
                        </a:rPr>
                        <a:t>.</a:t>
                      </a:r>
                      <a:r>
                        <a:rPr lang="fr-FR" sz="3200" b="0" i="0" u="none" strike="noStrike" kern="1200" baseline="0" dirty="0">
                          <a:solidFill>
                            <a:schemeClr val="bg1"/>
                          </a:solidFill>
                          <a:latin typeface="Coptic1" pitchFamily="2" charset="0"/>
                          <a:ea typeface="+mn-ea"/>
                          <a:cs typeface="+mn-cs"/>
                        </a:rPr>
                        <a:t>I/#</a:t>
                      </a:r>
                      <a:r>
                        <a:rPr lang="fr-FR" sz="3200" b="0" i="0" u="none" strike="noStrike" kern="1200" baseline="0" dirty="0" err="1">
                          <a:solidFill>
                            <a:schemeClr val="bg1"/>
                          </a:solidFill>
                          <a:latin typeface="Coptic1" pitchFamily="2" charset="0"/>
                          <a:ea typeface="+mn-ea"/>
                          <a:cs typeface="+mn-cs"/>
                        </a:rPr>
                        <a:t>c#</a:t>
                      </a:r>
                      <a:r>
                        <a:rPr lang="fr-FR" sz="3200" b="0" i="0" u="none" strike="noStrike" kern="1200" baseline="0" dirty="0">
                          <a:solidFill>
                            <a:schemeClr val="bg1"/>
                          </a:solidFill>
                          <a:latin typeface="Coptic1" pitchFamily="2" charset="0"/>
                          <a:ea typeface="+mn-ea"/>
                          <a:cs typeface="+mn-cs"/>
                        </a:rPr>
                        <a:t> </a:t>
                      </a:r>
                      <a:r>
                        <a:rPr lang="fr-FR" sz="3200" b="0" i="0" u="none" strike="noStrike" kern="1200" baseline="0" dirty="0" err="1">
                          <a:solidFill>
                            <a:schemeClr val="bg1"/>
                          </a:solidFill>
                          <a:latin typeface="Coptic1" pitchFamily="2" charset="0"/>
                          <a:ea typeface="+mn-ea"/>
                          <a:cs typeface="+mn-cs"/>
                        </a:rPr>
                        <a:t>P,#c</a:t>
                      </a:r>
                      <a:r>
                        <a:rPr lang="fr-FR" sz="3200" b="0" i="0" u="none" strike="noStrike" kern="1200" baseline="0" dirty="0">
                          <a:solidFill>
                            <a:schemeClr val="bg1"/>
                          </a:solidFill>
                          <a:latin typeface="Coptic1" pitchFamily="2" charset="0"/>
                          <a:ea typeface="+mn-ea"/>
                          <a:cs typeface="+mn-cs"/>
                        </a:rPr>
                        <a:t># </a:t>
                      </a:r>
                      <a:r>
                        <a:rPr lang="ar-EG" sz="3200" b="0" i="0" u="none" strike="noStrike" kern="1200" baseline="0" dirty="0">
                          <a:solidFill>
                            <a:schemeClr val="bg1"/>
                          </a:solidFill>
                          <a:latin typeface="+mn-lt"/>
                          <a:ea typeface="+mn-ea"/>
                          <a:cs typeface="+mn-cs"/>
                        </a:rPr>
                        <a:t>نبوة عن</a:t>
                      </a:r>
                      <a:endParaRPr lang="ar-EG" sz="4800" b="0" kern="1200" dirty="0">
                        <a:solidFill>
                          <a:schemeClr val="bg1"/>
                        </a:solidFill>
                        <a:latin typeface="+mn-lt"/>
                        <a:ea typeface="+mn-ea"/>
                        <a:cs typeface="+mn-cs"/>
                      </a:endParaRPr>
                    </a:p>
                  </a:txBody>
                  <a:tcPr marT="34290" marB="3429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108948">
                <a:tc>
                  <a:txBody>
                    <a:bodyPr/>
                    <a:lstStyle/>
                    <a:p>
                      <a:pPr algn="ctr"/>
                      <a:r>
                        <a:rPr lang="fr-FR" sz="3200" b="0" i="0" u="none" strike="noStrike" kern="1200" baseline="0" dirty="0">
                          <a:solidFill>
                            <a:schemeClr val="bg1"/>
                          </a:solidFill>
                          <a:latin typeface="+mn-lt"/>
                          <a:ea typeface="+mn-ea"/>
                          <a:cs typeface="+mn-cs"/>
                        </a:rPr>
                        <a:t>Car en ce jour se sont accomplies</a:t>
                      </a:r>
                    </a:p>
                    <a:p>
                      <a:pPr algn="ctr"/>
                      <a:r>
                        <a:rPr lang="fr-FR" sz="3200" b="0" i="0" u="none" strike="noStrike" kern="1200" baseline="0" dirty="0">
                          <a:solidFill>
                            <a:schemeClr val="bg1"/>
                          </a:solidFill>
                          <a:latin typeface="+mn-lt"/>
                          <a:ea typeface="+mn-ea"/>
                          <a:cs typeface="+mn-cs"/>
                        </a:rPr>
                        <a:t>Paroles ainsi que prophéties</a:t>
                      </a:r>
                    </a:p>
                    <a:p>
                      <a:pPr algn="ctr"/>
                      <a:r>
                        <a:rPr lang="fr-FR" sz="3200" b="0" i="0" u="none" strike="noStrike" kern="1200" baseline="0" dirty="0">
                          <a:solidFill>
                            <a:schemeClr val="bg1"/>
                          </a:solidFill>
                          <a:latin typeface="+mn-lt"/>
                          <a:ea typeface="+mn-ea"/>
                          <a:cs typeface="+mn-cs"/>
                        </a:rPr>
                        <a:t>Et comme Zacharie l'avait prédit</a:t>
                      </a:r>
                    </a:p>
                    <a:p>
                      <a:pPr algn="ctr"/>
                      <a:r>
                        <a:rPr lang="fr-FR" sz="3200" b="0" i="0" u="none" strike="noStrike" kern="1200" baseline="0" dirty="0">
                          <a:solidFill>
                            <a:schemeClr val="bg1"/>
                          </a:solidFill>
                          <a:latin typeface="+mn-lt"/>
                          <a:ea typeface="+mn-ea"/>
                          <a:cs typeface="+mn-cs"/>
                        </a:rPr>
                        <a:t>Une prophétie sur </a:t>
                      </a:r>
                      <a:r>
                        <a:rPr lang="fr-FR" sz="3200" b="0" i="0" u="none" strike="noStrike" kern="1200" baseline="0" dirty="0">
                          <a:solidFill>
                            <a:schemeClr val="bg1"/>
                          </a:solidFill>
                          <a:latin typeface="Coptic1" pitchFamily="2" charset="0"/>
                          <a:ea typeface="+mn-ea"/>
                          <a:cs typeface="+mn-cs"/>
                        </a:rPr>
                        <a:t>I/#</a:t>
                      </a:r>
                      <a:r>
                        <a:rPr lang="fr-FR" sz="3200" b="0" i="0" u="none" strike="noStrike" kern="1200" baseline="0" dirty="0" err="1">
                          <a:solidFill>
                            <a:schemeClr val="bg1"/>
                          </a:solidFill>
                          <a:latin typeface="Coptic1" pitchFamily="2" charset="0"/>
                          <a:ea typeface="+mn-ea"/>
                          <a:cs typeface="+mn-cs"/>
                        </a:rPr>
                        <a:t>c#</a:t>
                      </a:r>
                      <a:r>
                        <a:rPr lang="fr-FR" sz="3200" b="0" i="0" u="none" strike="noStrike" kern="1200" baseline="0" dirty="0">
                          <a:solidFill>
                            <a:schemeClr val="bg1"/>
                          </a:solidFill>
                          <a:latin typeface="Coptic1" pitchFamily="2" charset="0"/>
                          <a:ea typeface="+mn-ea"/>
                          <a:cs typeface="+mn-cs"/>
                        </a:rPr>
                        <a:t> </a:t>
                      </a:r>
                      <a:r>
                        <a:rPr lang="fr-FR" sz="3200" b="0" i="0" u="none" strike="noStrike" kern="1200" baseline="0" dirty="0" err="1">
                          <a:solidFill>
                            <a:schemeClr val="bg1"/>
                          </a:solidFill>
                          <a:latin typeface="Coptic1" pitchFamily="2" charset="0"/>
                          <a:ea typeface="+mn-ea"/>
                          <a:cs typeface="+mn-cs"/>
                        </a:rPr>
                        <a:t>P,#c</a:t>
                      </a:r>
                      <a:r>
                        <a:rPr lang="fr-FR" sz="3200" b="0" i="0" u="none" strike="noStrike" kern="1200" baseline="0" dirty="0">
                          <a:solidFill>
                            <a:schemeClr val="bg1"/>
                          </a:solidFill>
                          <a:latin typeface="Coptic1" pitchFamily="2" charset="0"/>
                          <a:ea typeface="+mn-ea"/>
                          <a:cs typeface="+mn-cs"/>
                        </a:rPr>
                        <a:t>#</a:t>
                      </a:r>
                      <a:r>
                        <a:rPr lang="fr-FR" sz="3200" b="0" i="0" u="none" strike="noStrike" kern="1200" baseline="0" dirty="0">
                          <a:solidFill>
                            <a:schemeClr val="bg1"/>
                          </a:solidFill>
                          <a:latin typeface="+mn-lt"/>
                          <a:ea typeface="+mn-ea"/>
                          <a:cs typeface="+mn-cs"/>
                        </a:rPr>
                        <a:t>.</a:t>
                      </a:r>
                      <a:endParaRPr lang="en-CA" sz="4800" b="0" kern="1200" dirty="0">
                        <a:solidFill>
                          <a:schemeClr val="bg1"/>
                        </a:solidFill>
                        <a:latin typeface="+mn-lt"/>
                        <a:ea typeface="+mn-ea"/>
                        <a:cs typeface="+mn-cs"/>
                      </a:endParaRPr>
                    </a:p>
                  </a:txBody>
                  <a:tcPr marT="34290" marB="3429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7" name="Tableau 6">
            <a:extLst>
              <a:ext uri="{FF2B5EF4-FFF2-40B4-BE49-F238E27FC236}">
                <a16:creationId xmlns:a16="http://schemas.microsoft.com/office/drawing/2014/main" id="{13A54EA5-BA1A-4C66-BBC7-043D8C001743}"/>
              </a:ext>
            </a:extLst>
          </p:cNvPr>
          <p:cNvGraphicFramePr>
            <a:graphicFrameLocks noGrp="1"/>
          </p:cNvGraphicFramePr>
          <p:nvPr/>
        </p:nvGraphicFramePr>
        <p:xfrm>
          <a:off x="2121449" y="260648"/>
          <a:ext cx="4901101" cy="400594"/>
        </p:xfrm>
        <a:graphic>
          <a:graphicData uri="http://schemas.openxmlformats.org/drawingml/2006/table">
            <a:tbl>
              <a:tblPr/>
              <a:tblGrid>
                <a:gridCol w="4901101">
                  <a:extLst>
                    <a:ext uri="{9D8B030D-6E8A-4147-A177-3AD203B41FA5}">
                      <a16:colId xmlns:a16="http://schemas.microsoft.com/office/drawing/2014/main" val="3453983290"/>
                    </a:ext>
                  </a:extLst>
                </a:gridCol>
              </a:tblGrid>
              <a:tr h="400594">
                <a:tc>
                  <a: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800" b="0" dirty="0">
                          <a:solidFill>
                            <a:schemeClr val="bg1"/>
                          </a:solidFill>
                          <a:latin typeface="+mn-lt"/>
                        </a:rPr>
                        <a:t>4ème </a:t>
                      </a:r>
                      <a:r>
                        <a:rPr lang="en-US" sz="1800" b="0" dirty="0" err="1">
                          <a:solidFill>
                            <a:schemeClr val="bg1"/>
                          </a:solidFill>
                          <a:latin typeface="+mn-lt"/>
                        </a:rPr>
                        <a:t>Répons</a:t>
                      </a:r>
                      <a:r>
                        <a:rPr lang="en-US" sz="1800" b="0" dirty="0">
                          <a:solidFill>
                            <a:schemeClr val="bg1"/>
                          </a:solidFill>
                          <a:latin typeface="+mn-lt"/>
                        </a:rPr>
                        <a:t> de </a:t>
                      </a:r>
                      <a:r>
                        <a:rPr lang="en-US" sz="1800" b="0" dirty="0" err="1">
                          <a:solidFill>
                            <a:schemeClr val="bg1"/>
                          </a:solidFill>
                          <a:latin typeface="+mn-lt"/>
                        </a:rPr>
                        <a:t>l’Evangile</a:t>
                      </a:r>
                      <a:r>
                        <a:rPr lang="en-US" sz="1800" b="0" dirty="0">
                          <a:solidFill>
                            <a:schemeClr val="bg1"/>
                          </a:solidFill>
                          <a:latin typeface="+mn-lt"/>
                        </a:rPr>
                        <a:t> – </a:t>
                      </a:r>
                      <a:r>
                        <a:rPr lang="ar-EG" sz="1800" b="0" dirty="0">
                          <a:solidFill>
                            <a:schemeClr val="bg1"/>
                          </a:solidFill>
                          <a:latin typeface="Coptic1" pitchFamily="2" charset="0"/>
                        </a:rPr>
                        <a:t>مرد </a:t>
                      </a:r>
                      <a:r>
                        <a:rPr lang="ar-EG" sz="1800" b="0" dirty="0" err="1">
                          <a:solidFill>
                            <a:schemeClr val="bg1"/>
                          </a:solidFill>
                          <a:latin typeface="Coptic1" pitchFamily="2" charset="0"/>
                        </a:rPr>
                        <a:t>الأنجيل</a:t>
                      </a:r>
                      <a:r>
                        <a:rPr lang="ar-EG" sz="1800" b="0" dirty="0">
                          <a:solidFill>
                            <a:schemeClr val="bg1"/>
                          </a:solidFill>
                          <a:latin typeface="Coptic1" pitchFamily="2" charset="0"/>
                        </a:rPr>
                        <a:t> الرابع</a:t>
                      </a:r>
                      <a:endParaRPr lang="en-US" sz="1800" b="0" dirty="0">
                        <a:solidFill>
                          <a:schemeClr val="bg1"/>
                        </a:solidFill>
                        <a:latin typeface="Times New Roman" pitchFamily="18" charset="0"/>
                      </a:endParaRPr>
                    </a:p>
                  </a:txBody>
                  <a:tcPr>
                    <a:lnL w="12700" cmpd="sng">
                      <a:noFill/>
                      <a:prstDash val="solid"/>
                    </a:lnL>
                    <a:lnR w="12700" cmpd="sng">
                      <a:noFill/>
                      <a:prstDash val="solid"/>
                    </a:lnR>
                    <a:lnT w="12700" cmpd="sng">
                      <a:noFill/>
                      <a:prstDash val="soli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55682080"/>
                  </a:ext>
                </a:extLst>
              </a:tr>
            </a:tbl>
          </a:graphicData>
        </a:graphic>
      </p:graphicFrame>
    </p:spTree>
    <p:extLst>
      <p:ext uri="{BB962C8B-B14F-4D97-AF65-F5344CB8AC3E}">
        <p14:creationId xmlns:p14="http://schemas.microsoft.com/office/powerpoint/2010/main" val="2132431842"/>
      </p:ext>
    </p:extLst>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8D8ED26F-BECC-41CD-97AD-E9A0EBA7E5E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64698" y="5357591"/>
            <a:ext cx="2679302" cy="1500409"/>
          </a:xfrm>
          <a:prstGeom prst="rect">
            <a:avLst/>
          </a:prstGeom>
        </p:spPr>
      </p:pic>
      <p:graphicFrame>
        <p:nvGraphicFramePr>
          <p:cNvPr id="4" name="Group 24">
            <a:extLst>
              <a:ext uri="{FF2B5EF4-FFF2-40B4-BE49-F238E27FC236}">
                <a16:creationId xmlns:a16="http://schemas.microsoft.com/office/drawing/2014/main" id="{2EAF2D7E-DF36-43EF-9AD0-9BEF25B211AF}"/>
              </a:ext>
            </a:extLst>
          </p:cNvPr>
          <p:cNvGraphicFramePr>
            <a:graphicFrameLocks/>
          </p:cNvGraphicFramePr>
          <p:nvPr>
            <p:extLst>
              <p:ext uri="{D42A27DB-BD31-4B8C-83A1-F6EECF244321}">
                <p14:modId xmlns:p14="http://schemas.microsoft.com/office/powerpoint/2010/main" val="1813892847"/>
              </p:ext>
            </p:extLst>
          </p:nvPr>
        </p:nvGraphicFramePr>
        <p:xfrm>
          <a:off x="76200" y="640978"/>
          <a:ext cx="8991600" cy="4265676"/>
        </p:xfrm>
        <a:graphic>
          <a:graphicData uri="http://schemas.openxmlformats.org/drawingml/2006/table">
            <a:tbl>
              <a:tblPr/>
              <a:tblGrid>
                <a:gridCol w="3211749">
                  <a:extLst>
                    <a:ext uri="{9D8B030D-6E8A-4147-A177-3AD203B41FA5}">
                      <a16:colId xmlns:a16="http://schemas.microsoft.com/office/drawing/2014/main" val="20000"/>
                    </a:ext>
                  </a:extLst>
                </a:gridCol>
                <a:gridCol w="3060970">
                  <a:extLst>
                    <a:ext uri="{9D8B030D-6E8A-4147-A177-3AD203B41FA5}">
                      <a16:colId xmlns:a16="http://schemas.microsoft.com/office/drawing/2014/main" val="20001"/>
                    </a:ext>
                  </a:extLst>
                </a:gridCol>
                <a:gridCol w="2718881">
                  <a:extLst>
                    <a:ext uri="{9D8B030D-6E8A-4147-A177-3AD203B41FA5}">
                      <a16:colId xmlns:a16="http://schemas.microsoft.com/office/drawing/2014/main" val="20002"/>
                    </a:ext>
                  </a:extLst>
                </a:gridCol>
              </a:tblGrid>
              <a:tr h="3648456">
                <a:tc>
                  <a:txBody>
                    <a:bodyPr/>
                    <a:lstStyle/>
                    <a:p>
                      <a:pPr marL="0" marR="0" lvl="0" indent="0" algn="just" defTabSz="914400" rtl="0" eaLnBrk="1" fontAlgn="base" latinLnBrk="0" hangingPunct="1">
                        <a:lnSpc>
                          <a:spcPct val="90000"/>
                        </a:lnSpc>
                        <a:spcBef>
                          <a:spcPct val="20000"/>
                        </a:spcBef>
                        <a:spcAft>
                          <a:spcPct val="0"/>
                        </a:spcAft>
                        <a:buClrTx/>
                        <a:buSzTx/>
                        <a:buFontTx/>
                        <a:buNone/>
                        <a:tabLst/>
                      </a:pPr>
                      <a:r>
                        <a:rPr kumimoji="0" lang="en-CA" sz="3400" b="0" i="0" u="none" strike="noStrike" cap="none" normalizeH="0" baseline="0" dirty="0">
                          <a:ln>
                            <a:noFill/>
                          </a:ln>
                          <a:solidFill>
                            <a:schemeClr val="bg1"/>
                          </a:solidFill>
                          <a:effectLst/>
                          <a:latin typeface="Coptic1" panose="020B0604020202020204"/>
                          <a:cs typeface="Arial" charset="0"/>
                        </a:rPr>
                        <a:t>V/</a:t>
                      </a:r>
                      <a:r>
                        <a:rPr kumimoji="0" lang="en-CA" sz="3400" b="0" i="0" u="none" strike="noStrike" cap="none" normalizeH="0" baseline="0" dirty="0" err="1">
                          <a:ln>
                            <a:noFill/>
                          </a:ln>
                          <a:solidFill>
                            <a:schemeClr val="bg1"/>
                          </a:solidFill>
                          <a:effectLst/>
                          <a:latin typeface="Coptic1" panose="020B0604020202020204"/>
                          <a:cs typeface="Arial" charset="0"/>
                        </a:rPr>
                        <a:t>ethemci</a:t>
                      </a:r>
                      <a:r>
                        <a:rPr kumimoji="0" lang="en-CA" sz="3400" b="0" i="0" u="none" strike="noStrike" cap="none" normalizeH="0" baseline="0" dirty="0">
                          <a:ln>
                            <a:noFill/>
                          </a:ln>
                          <a:solidFill>
                            <a:schemeClr val="bg1"/>
                          </a:solidFill>
                          <a:effectLst/>
                          <a:latin typeface="Coptic1" panose="020B0604020202020204"/>
                          <a:cs typeface="Arial" charset="0"/>
                        </a:rPr>
                        <a:t> </a:t>
                      </a:r>
                      <a:r>
                        <a:rPr kumimoji="0" lang="en-CA" sz="3400" b="0" i="0" u="none" strike="noStrike" cap="none" normalizeH="0" baseline="0" dirty="0" err="1">
                          <a:ln>
                            <a:noFill/>
                          </a:ln>
                          <a:solidFill>
                            <a:schemeClr val="bg1"/>
                          </a:solidFill>
                          <a:effectLst/>
                          <a:latin typeface="Coptic1" panose="020B0604020202020204"/>
                          <a:cs typeface="Arial" charset="0"/>
                        </a:rPr>
                        <a:t>hijen</a:t>
                      </a:r>
                      <a:r>
                        <a:rPr kumimoji="0" lang="en-CA" sz="3400" b="0" i="0" u="none" strike="noStrike" cap="none" normalizeH="0" baseline="0" dirty="0">
                          <a:ln>
                            <a:noFill/>
                          </a:ln>
                          <a:solidFill>
                            <a:schemeClr val="bg1"/>
                          </a:solidFill>
                          <a:effectLst/>
                          <a:latin typeface="Coptic1" panose="020B0604020202020204"/>
                          <a:cs typeface="Arial" charset="0"/>
                        </a:rPr>
                        <a:t> </a:t>
                      </a:r>
                      <a:r>
                        <a:rPr kumimoji="0" lang="en-CA" sz="3400" b="0" i="0" u="none" strike="noStrike" cap="none" normalizeH="0" baseline="0" dirty="0" err="1">
                          <a:ln>
                            <a:noFill/>
                          </a:ln>
                          <a:solidFill>
                            <a:schemeClr val="bg1"/>
                          </a:solidFill>
                          <a:effectLst/>
                          <a:latin typeface="Coptic1" panose="020B0604020202020204"/>
                          <a:cs typeface="Arial" charset="0"/>
                        </a:rPr>
                        <a:t>ni</a:t>
                      </a:r>
                      <a:r>
                        <a:rPr kumimoji="0" lang="en-CA" sz="3400" b="0" i="0" u="none" strike="noStrike" cap="none" normalizeH="0" baseline="0" dirty="0">
                          <a:ln>
                            <a:noFill/>
                          </a:ln>
                          <a:solidFill>
                            <a:schemeClr val="bg1"/>
                          </a:solidFill>
                          <a:effectLst/>
                          <a:latin typeface="Coptic1" panose="020B0604020202020204"/>
                          <a:cs typeface="Arial" charset="0"/>
                        </a:rPr>
                        <a:t>&lt;</a:t>
                      </a:r>
                      <a:r>
                        <a:rPr kumimoji="0" lang="en-CA" sz="3400" b="0" i="0" u="none" strike="noStrike" cap="none" normalizeH="0" baseline="0" dirty="0" err="1">
                          <a:ln>
                            <a:noFill/>
                          </a:ln>
                          <a:solidFill>
                            <a:schemeClr val="bg1"/>
                          </a:solidFill>
                          <a:effectLst/>
                          <a:latin typeface="Coptic1" panose="020B0604020202020204"/>
                          <a:cs typeface="Arial" charset="0"/>
                        </a:rPr>
                        <a:t>eroubim</a:t>
                      </a:r>
                      <a:r>
                        <a:rPr kumimoji="0" lang="en-CA" sz="3400" b="0" i="0" u="none" strike="noStrike" cap="none" normalizeH="0" baseline="0" dirty="0">
                          <a:ln>
                            <a:noFill/>
                          </a:ln>
                          <a:solidFill>
                            <a:schemeClr val="bg1"/>
                          </a:solidFill>
                          <a:effectLst/>
                          <a:latin typeface="Coptic1" panose="020B0604020202020204"/>
                          <a:cs typeface="Arial" charset="0"/>
                        </a:rPr>
                        <a:t>: </a:t>
                      </a:r>
                      <a:r>
                        <a:rPr kumimoji="0" lang="en-CA" sz="3400" b="0" i="0" u="none" strike="noStrike" cap="none" normalizeH="0" baseline="0" dirty="0" err="1">
                          <a:ln>
                            <a:noFill/>
                          </a:ln>
                          <a:solidFill>
                            <a:schemeClr val="bg1"/>
                          </a:solidFill>
                          <a:effectLst/>
                          <a:latin typeface="Coptic1" panose="020B0604020202020204"/>
                          <a:cs typeface="Arial" charset="0"/>
                        </a:rPr>
                        <a:t>aftalof</a:t>
                      </a:r>
                      <a:r>
                        <a:rPr kumimoji="0" lang="en-CA" sz="3400" b="0" i="0" u="none" strike="noStrike" cap="none" normalizeH="0" baseline="0" dirty="0">
                          <a:ln>
                            <a:noFill/>
                          </a:ln>
                          <a:solidFill>
                            <a:schemeClr val="bg1"/>
                          </a:solidFill>
                          <a:effectLst/>
                          <a:latin typeface="Coptic1" panose="020B0604020202020204"/>
                          <a:cs typeface="Arial" charset="0"/>
                        </a:rPr>
                        <a:t> </a:t>
                      </a:r>
                      <a:r>
                        <a:rPr kumimoji="0" lang="en-CA" sz="3400" b="0" i="0" u="none" strike="noStrike" cap="none" normalizeH="0" baseline="0" dirty="0" err="1">
                          <a:ln>
                            <a:noFill/>
                          </a:ln>
                          <a:solidFill>
                            <a:schemeClr val="bg1"/>
                          </a:solidFill>
                          <a:effectLst/>
                          <a:latin typeface="Coptic1" panose="020B0604020202020204"/>
                          <a:cs typeface="Arial" charset="0"/>
                        </a:rPr>
                        <a:t>e~oue~w</a:t>
                      </a:r>
                      <a:r>
                        <a:rPr kumimoji="0" lang="en-CA" sz="3400" b="0" i="0" u="none" strike="noStrike" cap="none" normalizeH="0" baseline="0" dirty="0">
                          <a:ln>
                            <a:noFill/>
                          </a:ln>
                          <a:solidFill>
                            <a:schemeClr val="bg1"/>
                          </a:solidFill>
                          <a:effectLst/>
                          <a:latin typeface="Coptic1" panose="020B0604020202020204"/>
                          <a:cs typeface="Arial" charset="0"/>
                        </a:rPr>
                        <a:t>~: </a:t>
                      </a:r>
                      <a:r>
                        <a:rPr kumimoji="0" lang="en-CA" sz="3400" b="0" i="0" u="none" strike="noStrike" cap="none" normalizeH="0" baseline="0" dirty="0" err="1">
                          <a:ln>
                            <a:noFill/>
                          </a:ln>
                          <a:solidFill>
                            <a:schemeClr val="bg1"/>
                          </a:solidFill>
                          <a:effectLst/>
                          <a:latin typeface="Coptic1" panose="020B0604020202020204"/>
                          <a:cs typeface="Arial" charset="0"/>
                        </a:rPr>
                        <a:t>afse</a:t>
                      </a:r>
                      <a:r>
                        <a:rPr kumimoji="0" lang="en-CA" sz="3400" b="0" i="0" u="none" strike="noStrike" cap="none" normalizeH="0" baseline="0" dirty="0">
                          <a:ln>
                            <a:noFill/>
                          </a:ln>
                          <a:solidFill>
                            <a:schemeClr val="bg1"/>
                          </a:solidFill>
                          <a:effectLst/>
                          <a:latin typeface="Coptic1" panose="020B0604020202020204"/>
                          <a:cs typeface="Arial" charset="0"/>
                        </a:rPr>
                        <a:t> </a:t>
                      </a:r>
                      <a:r>
                        <a:rPr kumimoji="0" lang="en-CA" sz="3400" b="0" i="0" u="none" strike="noStrike" cap="none" normalizeH="0" baseline="0" dirty="0" err="1">
                          <a:ln>
                            <a:noFill/>
                          </a:ln>
                          <a:solidFill>
                            <a:schemeClr val="bg1"/>
                          </a:solidFill>
                          <a:effectLst/>
                          <a:latin typeface="Coptic1" panose="020B0604020202020204"/>
                          <a:cs typeface="Arial" charset="0"/>
                        </a:rPr>
                        <a:t>e~qoun</a:t>
                      </a:r>
                      <a:r>
                        <a:rPr kumimoji="0" lang="en-CA" sz="3400" b="0" i="0" u="none" strike="noStrike" cap="none" normalizeH="0" baseline="0" dirty="0">
                          <a:ln>
                            <a:noFill/>
                          </a:ln>
                          <a:solidFill>
                            <a:schemeClr val="bg1"/>
                          </a:solidFill>
                          <a:effectLst/>
                          <a:latin typeface="Coptic1" panose="020B0604020202020204"/>
                          <a:cs typeface="Arial" charset="0"/>
                        </a:rPr>
                        <a:t> </a:t>
                      </a:r>
                      <a:r>
                        <a:rPr kumimoji="0" lang="en-CA" sz="3400" b="0" i="0" u="none" strike="noStrike" cap="none" normalizeH="0" baseline="0" dirty="0" err="1">
                          <a:ln>
                            <a:noFill/>
                          </a:ln>
                          <a:solidFill>
                            <a:schemeClr val="bg1"/>
                          </a:solidFill>
                          <a:effectLst/>
                          <a:latin typeface="Coptic1" panose="020B0604020202020204"/>
                          <a:cs typeface="Arial" charset="0"/>
                        </a:rPr>
                        <a:t>e~Ieroucal</a:t>
                      </a:r>
                      <a:r>
                        <a:rPr kumimoji="0" lang="en-CA" sz="3400" b="0" i="0" u="none" strike="noStrike" cap="none" normalizeH="0" baseline="0" dirty="0">
                          <a:ln>
                            <a:noFill/>
                          </a:ln>
                          <a:solidFill>
                            <a:schemeClr val="bg1"/>
                          </a:solidFill>
                          <a:effectLst/>
                          <a:latin typeface="Coptic1" panose="020B0604020202020204"/>
                          <a:cs typeface="Arial" charset="0"/>
                        </a:rPr>
                        <a:t>/m: </a:t>
                      </a:r>
                      <a:r>
                        <a:rPr kumimoji="0" lang="en-CA" sz="3400" b="0" i="0" u="none" strike="noStrike" cap="none" normalizeH="0" baseline="0" dirty="0" err="1">
                          <a:ln>
                            <a:noFill/>
                          </a:ln>
                          <a:solidFill>
                            <a:schemeClr val="bg1"/>
                          </a:solidFill>
                          <a:effectLst/>
                          <a:latin typeface="Coptic1" panose="020B0604020202020204"/>
                          <a:cs typeface="Arial" charset="0"/>
                        </a:rPr>
                        <a:t>ou</a:t>
                      </a:r>
                      <a:r>
                        <a:rPr kumimoji="0" lang="en-CA" sz="3400" b="0" i="0" u="none" strike="noStrike" cap="none" normalizeH="0" baseline="0" dirty="0">
                          <a:ln>
                            <a:noFill/>
                          </a:ln>
                          <a:solidFill>
                            <a:schemeClr val="bg1"/>
                          </a:solidFill>
                          <a:effectLst/>
                          <a:latin typeface="Coptic1" panose="020B0604020202020204"/>
                          <a:cs typeface="Arial" charset="0"/>
                        </a:rPr>
                        <a:t> pe </a:t>
                      </a:r>
                      <a:r>
                        <a:rPr kumimoji="0" lang="en-CA" sz="3400" b="0" i="0" u="none" strike="noStrike" cap="none" normalizeH="0" baseline="0" dirty="0" err="1">
                          <a:ln>
                            <a:noFill/>
                          </a:ln>
                          <a:solidFill>
                            <a:schemeClr val="bg1"/>
                          </a:solidFill>
                          <a:effectLst/>
                          <a:latin typeface="Coptic1" panose="020B0604020202020204"/>
                          <a:cs typeface="Arial" charset="0"/>
                        </a:rPr>
                        <a:t>painis</a:t>
                      </a:r>
                      <a:r>
                        <a:rPr kumimoji="0" lang="en-CA" sz="3400" b="0" i="0" u="none" strike="noStrike" cap="none" normalizeH="0" baseline="0" dirty="0">
                          <a:ln>
                            <a:noFill/>
                          </a:ln>
                          <a:solidFill>
                            <a:schemeClr val="bg1"/>
                          </a:solidFill>
                          <a:effectLst/>
                          <a:latin typeface="Coptic1" panose="020B0604020202020204"/>
                          <a:cs typeface="Arial" charset="0"/>
                        </a:rPr>
                        <a:t>] </a:t>
                      </a:r>
                      <a:r>
                        <a:rPr kumimoji="0" lang="en-CA" sz="3400" b="0" i="0" u="none" strike="noStrike" cap="none" normalizeH="0" baseline="0" dirty="0" err="1">
                          <a:ln>
                            <a:noFill/>
                          </a:ln>
                          <a:solidFill>
                            <a:schemeClr val="bg1"/>
                          </a:solidFill>
                          <a:effectLst/>
                          <a:latin typeface="Coptic1" panose="020B0604020202020204"/>
                          <a:cs typeface="Arial" charset="0"/>
                        </a:rPr>
                        <a:t>n~yebio</a:t>
                      </a:r>
                      <a:r>
                        <a:rPr kumimoji="0" lang="en-CA" sz="3400" b="0" i="0" u="none" strike="noStrike" cap="none" normalizeH="0" baseline="0" dirty="0">
                          <a:ln>
                            <a:noFill/>
                          </a:ln>
                          <a:solidFill>
                            <a:schemeClr val="bg1"/>
                          </a:solidFill>
                          <a:effectLst/>
                          <a:latin typeface="Coptic1" panose="020B0604020202020204"/>
                          <a:cs typeface="Arial" charset="0"/>
                        </a:rPr>
                        <a:t>.</a:t>
                      </a:r>
                    </a:p>
                  </a:txBody>
                  <a:tcPr marT="34290" marB="34290" horzOverflow="overflow">
                    <a:lnL>
                      <a:noFill/>
                    </a:lnL>
                    <a:lnR>
                      <a:noFill/>
                    </a:lnR>
                    <a:lnT cap="flat">
                      <a:noFill/>
                    </a:lnT>
                    <a:lnB cap="flat">
                      <a:noFill/>
                    </a:lnB>
                    <a:lnTlToBr>
                      <a:noFill/>
                    </a:lnTlToBr>
                    <a:lnBlToTr>
                      <a:noFill/>
                    </a:lnBlToTr>
                    <a:noFill/>
                  </a:tcPr>
                </a:tc>
                <a:tc>
                  <a:txBody>
                    <a:bodyPr/>
                    <a:lstStyle/>
                    <a:p>
                      <a:pPr marL="0" marR="0" lvl="0" indent="0" algn="just" defTabSz="914400" rtl="0" eaLnBrk="1" fontAlgn="base" latinLnBrk="0" hangingPunct="1">
                        <a:lnSpc>
                          <a:spcPct val="9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Celui qui siège sur les chérubins, est monté sur une ânesse, et est entrer </a:t>
                      </a:r>
                      <a:r>
                        <a:rPr kumimoji="0" lang="en-US" sz="2800" b="0" i="0" u="none" strike="noStrike" cap="none" normalizeH="0" baseline="0" dirty="0">
                          <a:ln>
                            <a:noFill/>
                          </a:ln>
                          <a:solidFill>
                            <a:schemeClr val="bg1"/>
                          </a:solidFill>
                          <a:effectLst/>
                          <a:latin typeface="Arial" charset="0"/>
                          <a:cs typeface="Arial" charset="0"/>
                        </a:rPr>
                        <a:t>à</a:t>
                      </a:r>
                      <a:r>
                        <a:rPr kumimoji="0" lang="fr-CA" sz="2800" b="0" i="0" u="none" strike="noStrike" cap="none" normalizeH="0" baseline="0" dirty="0">
                          <a:ln>
                            <a:noFill/>
                          </a:ln>
                          <a:solidFill>
                            <a:schemeClr val="bg1"/>
                          </a:solidFill>
                          <a:effectLst/>
                          <a:latin typeface="Arial" charset="0"/>
                          <a:cs typeface="Arial" charset="0"/>
                        </a:rPr>
                        <a:t> Jérusalem, quelle grande humilité </a:t>
                      </a:r>
                    </a:p>
                    <a:p>
                      <a:pPr marL="0" marR="0" lvl="0" indent="0" algn="just" defTabSz="914400" rtl="0" eaLnBrk="1" fontAlgn="base" latinLnBrk="0" hangingPunct="1">
                        <a:lnSpc>
                          <a:spcPct val="90000"/>
                        </a:lnSpc>
                        <a:spcBef>
                          <a:spcPct val="20000"/>
                        </a:spcBef>
                        <a:spcAft>
                          <a:spcPct val="0"/>
                        </a:spcAft>
                        <a:buClrTx/>
                        <a:buSzTx/>
                        <a:buFontTx/>
                        <a:buNone/>
                        <a:tabLst/>
                      </a:pP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just" defTabSz="914400" rtl="0" eaLnBrk="1" fontAlgn="base" latinLnBrk="0" hangingPunct="1">
                        <a:lnSpc>
                          <a:spcPct val="90000"/>
                        </a:lnSpc>
                        <a:spcBef>
                          <a:spcPct val="20000"/>
                        </a:spcBef>
                        <a:spcAft>
                          <a:spcPct val="0"/>
                        </a:spcAft>
                        <a:buClrTx/>
                        <a:buSzTx/>
                        <a:buFontTx/>
                        <a:buNone/>
                        <a:tabLst/>
                      </a:pPr>
                      <a:endParaRPr kumimoji="0" lang="en-CA" sz="2800" b="0" i="0" u="none" strike="noStrike" cap="none" normalizeH="0" baseline="0" dirty="0">
                        <a:ln>
                          <a:noFill/>
                        </a:ln>
                        <a:solidFill>
                          <a:schemeClr val="bg1"/>
                        </a:solidFill>
                        <a:effectLst/>
                        <a:latin typeface="Arial" charset="0"/>
                        <a:cs typeface="Arial" charset="0"/>
                      </a:endParaRPr>
                    </a:p>
                  </a:txBody>
                  <a:tcPr marT="34290" marB="34290" horzOverflow="overflow">
                    <a:lnL>
                      <a:noFill/>
                    </a:lnL>
                    <a:lnR>
                      <a:noFill/>
                    </a:lnR>
                    <a:lnT cap="flat">
                      <a:noFill/>
                    </a:lnT>
                    <a:lnB cap="flat">
                      <a:noFill/>
                    </a:lnB>
                    <a:lnTlToBr>
                      <a:noFill/>
                    </a:lnTlToBr>
                    <a:lnBlToTr>
                      <a:noFill/>
                    </a:lnBlToTr>
                    <a:noFill/>
                  </a:tcPr>
                </a:tc>
                <a:tc>
                  <a:txBody>
                    <a:bodyPr/>
                    <a:lstStyle/>
                    <a:p>
                      <a:pPr marL="0" marR="0" lvl="0" indent="0" algn="just"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الجالس فوق </a:t>
                      </a:r>
                      <a:r>
                        <a:rPr kumimoji="0" lang="ar-SA" sz="3200" b="0" i="0" u="none" strike="noStrike" cap="none" normalizeH="0" baseline="0" dirty="0" err="1">
                          <a:ln>
                            <a:noFill/>
                          </a:ln>
                          <a:solidFill>
                            <a:schemeClr val="bg1"/>
                          </a:solidFill>
                          <a:effectLst/>
                          <a:latin typeface="Arial" charset="0"/>
                          <a:cs typeface="Arial" charset="0"/>
                        </a:rPr>
                        <a:t>الشاروبيم</a:t>
                      </a:r>
                      <a:r>
                        <a:rPr kumimoji="0" lang="ar-SA" sz="3200" b="0" i="0" u="none" strike="noStrike" cap="none" normalizeH="0" baseline="0" dirty="0">
                          <a:ln>
                            <a:noFill/>
                          </a:ln>
                          <a:solidFill>
                            <a:schemeClr val="bg1"/>
                          </a:solidFill>
                          <a:effectLst/>
                          <a:latin typeface="Arial" charset="0"/>
                          <a:cs typeface="Arial" charset="0"/>
                        </a:rPr>
                        <a:t>، ركب على آتان، ودخل إلى أورُشَليم، يا لهذا التواضع العظيم.</a:t>
                      </a:r>
                      <a:endParaRPr kumimoji="0" lang="en-US" sz="3200" b="0" i="0" u="none" strike="noStrike" cap="none" normalizeH="0" baseline="0" dirty="0">
                        <a:ln>
                          <a:noFill/>
                        </a:ln>
                        <a:solidFill>
                          <a:schemeClr val="bg1"/>
                        </a:solidFill>
                        <a:effectLst/>
                        <a:latin typeface="Arial" charset="0"/>
                        <a:cs typeface="Arial" charset="0"/>
                      </a:endParaRPr>
                    </a:p>
                  </a:txBody>
                  <a:tcPr marT="34290" marB="34290"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529430016"/>
      </p:ext>
    </p:extLst>
  </p:cSld>
  <p:clrMapOvr>
    <a:masterClrMapping/>
  </p:clrMapOvr>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8D8ED26F-BECC-41CD-97AD-E9A0EBA7E5E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64698" y="5357591"/>
            <a:ext cx="2679302" cy="1500409"/>
          </a:xfrm>
          <a:prstGeom prst="rect">
            <a:avLst/>
          </a:prstGeom>
        </p:spPr>
      </p:pic>
      <p:graphicFrame>
        <p:nvGraphicFramePr>
          <p:cNvPr id="4" name="Group 16">
            <a:extLst>
              <a:ext uri="{FF2B5EF4-FFF2-40B4-BE49-F238E27FC236}">
                <a16:creationId xmlns:a16="http://schemas.microsoft.com/office/drawing/2014/main" id="{FE057578-5599-4A22-A3C5-C57EE251D78C}"/>
              </a:ext>
            </a:extLst>
          </p:cNvPr>
          <p:cNvGraphicFramePr>
            <a:graphicFrameLocks noGrp="1"/>
          </p:cNvGraphicFramePr>
          <p:nvPr>
            <p:extLst>
              <p:ext uri="{D42A27DB-BD31-4B8C-83A1-F6EECF244321}">
                <p14:modId xmlns:p14="http://schemas.microsoft.com/office/powerpoint/2010/main" val="3659660889"/>
              </p:ext>
            </p:extLst>
          </p:nvPr>
        </p:nvGraphicFramePr>
        <p:xfrm>
          <a:off x="71500" y="836712"/>
          <a:ext cx="9001000" cy="3461173"/>
        </p:xfrm>
        <a:graphic>
          <a:graphicData uri="http://schemas.openxmlformats.org/drawingml/2006/table">
            <a:tbl>
              <a:tblPr/>
              <a:tblGrid>
                <a:gridCol w="3293049">
                  <a:extLst>
                    <a:ext uri="{9D8B030D-6E8A-4147-A177-3AD203B41FA5}">
                      <a16:colId xmlns:a16="http://schemas.microsoft.com/office/drawing/2014/main" val="20000"/>
                    </a:ext>
                  </a:extLst>
                </a:gridCol>
                <a:gridCol w="3073512">
                  <a:extLst>
                    <a:ext uri="{9D8B030D-6E8A-4147-A177-3AD203B41FA5}">
                      <a16:colId xmlns:a16="http://schemas.microsoft.com/office/drawing/2014/main" val="20001"/>
                    </a:ext>
                  </a:extLst>
                </a:gridCol>
                <a:gridCol w="2634439">
                  <a:extLst>
                    <a:ext uri="{9D8B030D-6E8A-4147-A177-3AD203B41FA5}">
                      <a16:colId xmlns:a16="http://schemas.microsoft.com/office/drawing/2014/main" val="20002"/>
                    </a:ext>
                  </a:extLst>
                </a:gridCol>
              </a:tblGrid>
              <a:tr h="3461173">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lang="sv-SE" sz="2800" b="0" i="0" kern="1200" dirty="0">
                          <a:solidFill>
                            <a:schemeClr val="bg1"/>
                          </a:solidFill>
                          <a:effectLst/>
                          <a:latin typeface="Coptic1" pitchFamily="2" charset="0"/>
                          <a:ea typeface="+mn-ea"/>
                          <a:cs typeface="+mn-cs"/>
                        </a:rPr>
                        <a:t>Ouoh aftal/out e~oue~w~: n~je pi&lt;~rictoc qen ouyebio: nia~lwoui~ aferw~ou: je W~canna p~S/ri</a:t>
                      </a:r>
                      <a:br>
                        <a:rPr lang="sv-SE" sz="2800" b="0" i="0" kern="1200" dirty="0">
                          <a:solidFill>
                            <a:schemeClr val="bg1"/>
                          </a:solidFill>
                          <a:effectLst/>
                          <a:latin typeface="Coptic1" pitchFamily="2" charset="0"/>
                          <a:ea typeface="+mn-ea"/>
                          <a:cs typeface="+mn-cs"/>
                        </a:rPr>
                      </a:br>
                      <a:r>
                        <a:rPr lang="sv-SE" sz="2800" b="0" i="0" kern="1200" dirty="0">
                          <a:solidFill>
                            <a:schemeClr val="bg1"/>
                          </a:solidFill>
                          <a:effectLst/>
                          <a:latin typeface="Coptic1" pitchFamily="2" charset="0"/>
                          <a:ea typeface="+mn-ea"/>
                          <a:cs typeface="+mn-cs"/>
                        </a:rPr>
                        <a:t>n~Dauid.</a:t>
                      </a:r>
                      <a:endParaRPr kumimoji="0" lang="en-US" sz="4400" b="0" i="0" u="none" strike="noStrike" cap="none" normalizeH="0" baseline="0" dirty="0">
                        <a:ln>
                          <a:noFill/>
                        </a:ln>
                        <a:solidFill>
                          <a:schemeClr val="bg1"/>
                        </a:solidFill>
                        <a:effectLst/>
                        <a:latin typeface="Coptic1" pitchFamily="2" charset="0"/>
                        <a:cs typeface="Arial" charset="0"/>
                      </a:endParaRPr>
                    </a:p>
                  </a:txBody>
                  <a:tcPr marT="34290" marB="34290" horzOverflow="overflow">
                    <a:lnL>
                      <a:noFill/>
                    </a:lnL>
                    <a:lnR>
                      <a:noFill/>
                    </a:lnR>
                    <a:lnT cap="flat">
                      <a:noFill/>
                    </a:lnT>
                    <a:lnB cap="flat">
                      <a:noFill/>
                    </a:lnB>
                    <a:lnTlToBr>
                      <a:noFill/>
                    </a:lnTlToBr>
                    <a:lnBlToTr>
                      <a:noFill/>
                    </a:lnBlToTr>
                    <a:noFill/>
                  </a:tcPr>
                </a:tc>
                <a:tc>
                  <a:txBody>
                    <a:bodyPr/>
                    <a:lstStyle/>
                    <a:p>
                      <a:pPr algn="just"/>
                      <a:r>
                        <a:rPr lang="fr-FR" sz="2800" b="0" i="0" u="none" strike="noStrike" kern="1200" baseline="0" dirty="0">
                          <a:solidFill>
                            <a:schemeClr val="bg1"/>
                          </a:solidFill>
                          <a:latin typeface="+mn-lt"/>
                          <a:ea typeface="+mn-ea"/>
                          <a:cs typeface="+mn-cs"/>
                        </a:rPr>
                        <a:t>Le Christ est monté sur un âne, avec modestie, et les enfants le glorifient en disant: « Hosanna au fils de David. »</a:t>
                      </a:r>
                      <a:endParaRPr kumimoji="0" lang="fr-CA" sz="4400" b="0" i="0" u="none" strike="noStrike" cap="none" normalizeH="0" baseline="0" noProof="0" dirty="0">
                        <a:ln>
                          <a:noFill/>
                        </a:ln>
                        <a:solidFill>
                          <a:schemeClr val="bg1"/>
                        </a:solidFill>
                        <a:effectLst/>
                        <a:latin typeface="+mn-lt"/>
                        <a:cs typeface="Arial" charset="0"/>
                      </a:endParaRPr>
                    </a:p>
                  </a:txBody>
                  <a:tcPr marT="34290" marB="34290" horzOverflow="overflow">
                    <a:lnL>
                      <a:noFill/>
                    </a:lnL>
                    <a:lnR cap="flat">
                      <a:noFill/>
                    </a:lnR>
                    <a:lnT cap="flat">
                      <a:noFill/>
                    </a:lnT>
                    <a:lnB cap="flat">
                      <a:noFill/>
                    </a:lnB>
                    <a:lnTlToBr>
                      <a:noFill/>
                    </a:lnTlToBr>
                    <a:lnBlToTr>
                      <a:noFill/>
                    </a:lnBlToTr>
                    <a:noFill/>
                  </a:tcPr>
                </a:tc>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Coptic1" pitchFamily="2" charset="0"/>
                          <a:cs typeface="Arial" charset="0"/>
                        </a:rPr>
                        <a:t>المسيح ركب على آتان، بتواضع، والأطفال يمجدون قائلاً، "أوصنا </a:t>
                      </a:r>
                      <a:r>
                        <a:rPr kumimoji="0" lang="ar-EG" sz="3200" b="0" i="0" u="none" strike="noStrike" cap="none" normalizeH="0" baseline="0" dirty="0" err="1">
                          <a:ln>
                            <a:noFill/>
                          </a:ln>
                          <a:solidFill>
                            <a:schemeClr val="bg1"/>
                          </a:solidFill>
                          <a:effectLst/>
                          <a:latin typeface="Coptic1" pitchFamily="2" charset="0"/>
                          <a:cs typeface="Arial" charset="0"/>
                        </a:rPr>
                        <a:t>لإبن</a:t>
                      </a:r>
                      <a:r>
                        <a:rPr kumimoji="0" lang="ar-EG" sz="3200" b="0" i="0" u="none" strike="noStrike" cap="none" normalizeH="0" baseline="0" dirty="0">
                          <a:ln>
                            <a:noFill/>
                          </a:ln>
                          <a:solidFill>
                            <a:schemeClr val="bg1"/>
                          </a:solidFill>
                          <a:effectLst/>
                          <a:latin typeface="Coptic1" pitchFamily="2" charset="0"/>
                          <a:cs typeface="Arial" charset="0"/>
                        </a:rPr>
                        <a:t> داود."</a:t>
                      </a:r>
                      <a:endParaRPr kumimoji="0" lang="en-US" sz="3200" b="0" i="0" u="none" strike="noStrike" cap="none" normalizeH="0" baseline="0" dirty="0">
                        <a:ln>
                          <a:noFill/>
                        </a:ln>
                        <a:solidFill>
                          <a:schemeClr val="bg1"/>
                        </a:solidFill>
                        <a:effectLst/>
                        <a:latin typeface="Coptic1" pitchFamily="2" charset="0"/>
                        <a:cs typeface="Arial" charset="0"/>
                      </a:endParaRPr>
                    </a:p>
                  </a:txBody>
                  <a:tcPr marT="34290" marB="34290"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945480126"/>
      </p:ext>
    </p:extLst>
  </p:cSld>
  <p:clrMapOvr>
    <a:masterClrMapping/>
  </p:clrMapOvr>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Group 2">
            <a:extLst>
              <a:ext uri="{FF2B5EF4-FFF2-40B4-BE49-F238E27FC236}">
                <a16:creationId xmlns:a16="http://schemas.microsoft.com/office/drawing/2014/main" id="{8B1372B0-1DC4-4653-A1D4-A72049A9A28B}"/>
              </a:ext>
            </a:extLst>
          </p:cNvPr>
          <p:cNvGraphicFramePr>
            <a:graphicFrameLocks noGrp="1"/>
          </p:cNvGraphicFramePr>
          <p:nvPr>
            <p:ph/>
          </p:nvPr>
        </p:nvGraphicFramePr>
        <p:xfrm>
          <a:off x="0" y="1641348"/>
          <a:ext cx="9144000" cy="3532632"/>
        </p:xfrm>
        <a:graphic>
          <a:graphicData uri="http://schemas.openxmlformats.org/drawingml/2006/table">
            <a:tbl>
              <a:tblPr/>
              <a:tblGrid>
                <a:gridCol w="54864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tblGrid>
              <a:tr h="1549908">
                <a:tc>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Car il est béni le Père et le Fils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et le Saint Esprit: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Trinité parfaite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fr-CA" sz="2400" b="0" i="0" u="none" strike="noStrike" cap="none" normalizeH="0" baseline="0" dirty="0">
                          <a:ln>
                            <a:noFill/>
                          </a:ln>
                          <a:solidFill>
                            <a:schemeClr val="bg1"/>
                          </a:solidFill>
                          <a:effectLst/>
                          <a:latin typeface="Arial" charset="0"/>
                          <a:cs typeface="Arial" charset="0"/>
                        </a:rPr>
                        <a:t>Nous l’adorons et la glorifions. </a:t>
                      </a:r>
                      <a:endParaRPr kumimoji="0" lang="en-US" sz="2400" b="0" i="0" u="none" strike="noStrike" cap="none" normalizeH="0" baseline="0" dirty="0">
                        <a:ln>
                          <a:noFill/>
                        </a:ln>
                        <a:solidFill>
                          <a:schemeClr val="bg1"/>
                        </a:solidFill>
                        <a:effectLst/>
                        <a:latin typeface="Arial" charset="0"/>
                        <a:cs typeface="Arial" charset="0"/>
                      </a:endParaRPr>
                    </a:p>
                  </a:txBody>
                  <a:tcPr marT="34290" marB="34290" horzOverflow="overflow">
                    <a:lnL cap="flat">
                      <a:noFill/>
                    </a:lnL>
                    <a:lnR>
                      <a:noFill/>
                    </a:lnR>
                    <a:lnT cap="flat">
                      <a:noFill/>
                    </a:lnT>
                    <a:lnB>
                      <a:noFill/>
                    </a:lnB>
                    <a:lnTlToBr>
                      <a:noFill/>
                    </a:lnTlToBr>
                    <a:lnBlToTr>
                      <a:noFill/>
                    </a:lnBlToTr>
                    <a:noFill/>
                  </a:tcPr>
                </a:tc>
                <a:tc>
                  <a:txBody>
                    <a:bodyPr/>
                    <a:lstStyle/>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لأنه مبارك </a:t>
                      </a:r>
                      <a:r>
                        <a:rPr kumimoji="0" lang="ar-EG" sz="2800" b="0" i="0" u="none" strike="noStrike" cap="none" normalizeH="0" baseline="0" dirty="0" err="1">
                          <a:ln>
                            <a:noFill/>
                          </a:ln>
                          <a:solidFill>
                            <a:schemeClr val="bg1"/>
                          </a:solidFill>
                          <a:effectLst/>
                          <a:latin typeface="Arial" charset="0"/>
                          <a:cs typeface="Arial" charset="0"/>
                        </a:rPr>
                        <a:t>الآب</a:t>
                      </a:r>
                      <a:r>
                        <a:rPr kumimoji="0" lang="ar-EG"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err="1">
                          <a:ln>
                            <a:noFill/>
                          </a:ln>
                          <a:solidFill>
                            <a:schemeClr val="bg1"/>
                          </a:solidFill>
                          <a:effectLst/>
                          <a:latin typeface="Arial" charset="0"/>
                          <a:cs typeface="Arial" charset="0"/>
                        </a:rPr>
                        <a:t>والآبن</a:t>
                      </a:r>
                      <a:r>
                        <a:rPr kumimoji="0" lang="fr-CA"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والروح القدس ،</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الثالوث الكامل </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ctr" defTabSz="914400" rtl="1" eaLnBrk="1" fontAlgn="base" latinLnBrk="0" hangingPunct="1">
                        <a:lnSpc>
                          <a:spcPct val="8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نسجد له </a:t>
                      </a:r>
                      <a:r>
                        <a:rPr kumimoji="0" lang="ar-EG" sz="2800" b="0" i="0" u="none" strike="noStrike" cap="none" normalizeH="0" baseline="0" dirty="0" err="1">
                          <a:ln>
                            <a:noFill/>
                          </a:ln>
                          <a:solidFill>
                            <a:schemeClr val="bg1"/>
                          </a:solidFill>
                          <a:effectLst/>
                          <a:latin typeface="Arial" charset="0"/>
                          <a:cs typeface="Arial" charset="0"/>
                        </a:rPr>
                        <a:t>و</a:t>
                      </a:r>
                      <a:r>
                        <a:rPr kumimoji="0" lang="ar-EG" sz="2800" b="0" i="0" u="none" strike="noStrike" cap="none" normalizeH="0" baseline="0" dirty="0">
                          <a:ln>
                            <a:noFill/>
                          </a:ln>
                          <a:solidFill>
                            <a:schemeClr val="bg1"/>
                          </a:solidFill>
                          <a:effectLst/>
                          <a:latin typeface="Arial" charset="0"/>
                          <a:cs typeface="Arial" charset="0"/>
                        </a:rPr>
                        <a:t> نمجده.</a:t>
                      </a:r>
                      <a:endParaRPr kumimoji="0" lang="en-US" sz="2800" b="0" i="0" u="none" strike="noStrike" cap="none" normalizeH="0" baseline="0" dirty="0">
                        <a:ln>
                          <a:noFill/>
                        </a:ln>
                        <a:solidFill>
                          <a:schemeClr val="bg1"/>
                        </a:solidFill>
                        <a:effectLst/>
                        <a:latin typeface="Arial" charset="0"/>
                        <a:cs typeface="Arial" charset="0"/>
                      </a:endParaRPr>
                    </a:p>
                  </a:txBody>
                  <a:tcPr marT="34290" marB="34290"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550242">
                <a:tc gridSpan="2">
                  <a:txBody>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a:ln>
                            <a:noFill/>
                          </a:ln>
                          <a:solidFill>
                            <a:srgbClr val="FFFF00"/>
                          </a:solidFill>
                          <a:effectLst/>
                          <a:latin typeface="Coptic1" pitchFamily="2" charset="0"/>
                          <a:cs typeface="Arial" charset="0"/>
                        </a:rPr>
                        <a:t>Je </a:t>
                      </a:r>
                      <a:r>
                        <a:rPr kumimoji="0" lang="en-US" sz="3200" b="0" i="0" u="none" strike="noStrike" cap="none" normalizeH="0" baseline="0" dirty="0" err="1">
                          <a:ln>
                            <a:noFill/>
                          </a:ln>
                          <a:solidFill>
                            <a:srgbClr val="FFFF00"/>
                          </a:solidFill>
                          <a:effectLst/>
                          <a:latin typeface="Coptic1" pitchFamily="2" charset="0"/>
                          <a:cs typeface="Arial" charset="0"/>
                        </a:rPr>
                        <a:t>f~c~marwout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n~je</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V~iwt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nem</a:t>
                      </a:r>
                      <a:r>
                        <a:rPr kumimoji="0" lang="en-US" sz="3200" b="0" i="0" u="none" strike="noStrike" cap="none" normalizeH="0" baseline="0" dirty="0">
                          <a:ln>
                            <a:noFill/>
                          </a:ln>
                          <a:solidFill>
                            <a:srgbClr val="FFFF00"/>
                          </a:solidFill>
                          <a:effectLst/>
                          <a:latin typeface="Coptic1" pitchFamily="2" charset="0"/>
                          <a:cs typeface="Arial" charset="0"/>
                        </a:rPr>
                        <a:t> P~s/</a:t>
                      </a:r>
                      <a:r>
                        <a:rPr kumimoji="0" lang="en-US" sz="3200" b="0" i="0" u="none" strike="noStrike" cap="none" normalizeH="0" baseline="0" dirty="0" err="1">
                          <a:ln>
                            <a:noFill/>
                          </a:ln>
                          <a:solidFill>
                            <a:srgbClr val="FFFF00"/>
                          </a:solidFill>
                          <a:effectLst/>
                          <a:latin typeface="Coptic1" pitchFamily="2" charset="0"/>
                          <a:cs typeface="Arial" charset="0"/>
                        </a:rPr>
                        <a:t>ri</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err="1">
                          <a:ln>
                            <a:noFill/>
                          </a:ln>
                          <a:solidFill>
                            <a:srgbClr val="FFFF00"/>
                          </a:solidFill>
                          <a:effectLst/>
                          <a:latin typeface="Coptic1" pitchFamily="2" charset="0"/>
                          <a:cs typeface="Arial" charset="0"/>
                        </a:rPr>
                        <a:t>nem</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Pip~neuma</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eyouab</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a:ln>
                            <a:noFill/>
                          </a:ln>
                          <a:solidFill>
                            <a:srgbClr val="FFFF00"/>
                          </a:solidFill>
                          <a:effectLst/>
                          <a:latin typeface="Coptic1" pitchFamily="2" charset="0"/>
                          <a:cs typeface="Arial" charset="0"/>
                        </a:rPr>
                        <a:t>}</a:t>
                      </a:r>
                      <a:r>
                        <a:rPr kumimoji="0" lang="en-US" sz="3200" b="0" i="0" u="none" strike="noStrike" cap="none" normalizeH="0" baseline="0" dirty="0" err="1">
                          <a:ln>
                            <a:noFill/>
                          </a:ln>
                          <a:solidFill>
                            <a:srgbClr val="FFFF00"/>
                          </a:solidFill>
                          <a:effectLst/>
                          <a:latin typeface="Coptic1" pitchFamily="2" charset="0"/>
                          <a:cs typeface="Arial" charset="0"/>
                        </a:rPr>
                        <a:t>t~riac</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etj</a:t>
                      </a:r>
                      <a:r>
                        <a:rPr kumimoji="0" lang="en-US" sz="3200" b="0" i="0" u="none" strike="noStrike" cap="none" normalizeH="0" baseline="0" dirty="0">
                          <a:ln>
                            <a:noFill/>
                          </a:ln>
                          <a:solidFill>
                            <a:srgbClr val="FFFF00"/>
                          </a:solidFill>
                          <a:effectLst/>
                          <a:latin typeface="Coptic1" pitchFamily="2" charset="0"/>
                          <a:cs typeface="Arial" charset="0"/>
                        </a:rPr>
                        <a:t>/k </a:t>
                      </a:r>
                      <a:r>
                        <a:rPr kumimoji="0" lang="en-US" sz="3200" b="0" i="0" u="none" strike="noStrike" cap="none" normalizeH="0" baseline="0" dirty="0" err="1">
                          <a:ln>
                            <a:noFill/>
                          </a:ln>
                          <a:solidFill>
                            <a:srgbClr val="FFFF00"/>
                          </a:solidFill>
                          <a:effectLst/>
                          <a:latin typeface="Coptic1" pitchFamily="2" charset="0"/>
                          <a:cs typeface="Arial" charset="0"/>
                        </a:rPr>
                        <a:t>e~bol</a:t>
                      </a:r>
                      <a:r>
                        <a:rPr kumimoji="0" lang="en-US" sz="3200" b="0" i="0" u="none" strike="noStrike" cap="none" normalizeH="0" baseline="0" dirty="0">
                          <a:ln>
                            <a:noFill/>
                          </a:ln>
                          <a:solidFill>
                            <a:srgbClr val="FFFF00"/>
                          </a:solidFill>
                          <a:effectLst/>
                          <a:latin typeface="Coptic1" pitchFamily="2" charset="0"/>
                          <a:cs typeface="Arial" charset="0"/>
                        </a:rPr>
                        <a: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sz="3200" b="0" i="0" u="none" strike="noStrike" cap="none" normalizeH="0" baseline="0" dirty="0" err="1">
                          <a:ln>
                            <a:noFill/>
                          </a:ln>
                          <a:solidFill>
                            <a:srgbClr val="FFFF00"/>
                          </a:solidFill>
                          <a:effectLst/>
                          <a:latin typeface="Coptic1" pitchFamily="2" charset="0"/>
                          <a:cs typeface="Arial" charset="0"/>
                        </a:rPr>
                        <a:t>tenouwst</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m~moc</a:t>
                      </a:r>
                      <a:r>
                        <a:rPr kumimoji="0" lang="en-US" sz="3200" b="0" i="0" u="none" strike="noStrike" cap="none" normalizeH="0" baseline="0" dirty="0">
                          <a:ln>
                            <a:noFill/>
                          </a:ln>
                          <a:solidFill>
                            <a:srgbClr val="FFFF00"/>
                          </a:solidFill>
                          <a:effectLst/>
                          <a:latin typeface="Coptic1" pitchFamily="2" charset="0"/>
                          <a:cs typeface="Arial" charset="0"/>
                        </a:rPr>
                        <a:t> ten]</a:t>
                      </a:r>
                      <a:r>
                        <a:rPr kumimoji="0" lang="en-US" sz="3200" b="0" i="0" u="none" strike="noStrike" cap="none" normalizeH="0" baseline="0" dirty="0" err="1">
                          <a:ln>
                            <a:noFill/>
                          </a:ln>
                          <a:solidFill>
                            <a:srgbClr val="FFFF00"/>
                          </a:solidFill>
                          <a:effectLst/>
                          <a:latin typeface="Coptic1" pitchFamily="2" charset="0"/>
                          <a:cs typeface="Arial" charset="0"/>
                        </a:rPr>
                        <a:t>w~ou</a:t>
                      </a:r>
                      <a:r>
                        <a:rPr kumimoji="0" lang="en-US" sz="3200" b="0" i="0" u="none" strike="noStrike" cap="none" normalizeH="0" baseline="0" dirty="0">
                          <a:ln>
                            <a:noFill/>
                          </a:ln>
                          <a:solidFill>
                            <a:srgbClr val="FFFF00"/>
                          </a:solidFill>
                          <a:effectLst/>
                          <a:latin typeface="Coptic1" pitchFamily="2" charset="0"/>
                          <a:cs typeface="Arial" charset="0"/>
                        </a:rPr>
                        <a:t> </a:t>
                      </a:r>
                      <a:r>
                        <a:rPr kumimoji="0" lang="en-US" sz="3200" b="0" i="0" u="none" strike="noStrike" cap="none" normalizeH="0" baseline="0" dirty="0" err="1">
                          <a:ln>
                            <a:noFill/>
                          </a:ln>
                          <a:solidFill>
                            <a:srgbClr val="FFFF00"/>
                          </a:solidFill>
                          <a:effectLst/>
                          <a:latin typeface="Coptic1" pitchFamily="2" charset="0"/>
                          <a:cs typeface="Arial" charset="0"/>
                        </a:rPr>
                        <a:t>nac</a:t>
                      </a:r>
                      <a:r>
                        <a:rPr kumimoji="0" lang="en-US" sz="3200" b="0" i="0" u="none" strike="noStrike" cap="none" normalizeH="0" baseline="0" dirty="0">
                          <a:ln>
                            <a:noFill/>
                          </a:ln>
                          <a:solidFill>
                            <a:srgbClr val="FFFF00"/>
                          </a:solidFill>
                          <a:effectLst/>
                          <a:latin typeface="Coptic1" pitchFamily="2" charset="0"/>
                          <a:cs typeface="Arial" charset="0"/>
                        </a:rPr>
                        <a:t>.</a:t>
                      </a:r>
                      <a:endParaRPr kumimoji="0" lang="en-US" sz="3600" b="0" i="0" u="none" strike="noStrike" cap="none" normalizeH="0" baseline="0" dirty="0">
                        <a:ln>
                          <a:noFill/>
                        </a:ln>
                        <a:solidFill>
                          <a:srgbClr val="FFFF00"/>
                        </a:solidFill>
                        <a:effectLst/>
                        <a:latin typeface="Coptic1" pitchFamily="2" charset="0"/>
                        <a:cs typeface="Arial" charset="0"/>
                      </a:endParaRPr>
                    </a:p>
                  </a:txBody>
                  <a:tcPr marT="34290" marB="34290" horzOverflow="overflow">
                    <a:lnL cap="flat">
                      <a:noFill/>
                    </a:lnL>
                    <a:lnR cap="flat">
                      <a:noFill/>
                    </a:lnR>
                    <a:ln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1"/>
                  </a:ext>
                </a:extLst>
              </a:tr>
            </a:tbl>
          </a:graphicData>
        </a:graphic>
      </p:graphicFrame>
      <p:graphicFrame>
        <p:nvGraphicFramePr>
          <p:cNvPr id="5" name="Tableau 4">
            <a:extLst>
              <a:ext uri="{FF2B5EF4-FFF2-40B4-BE49-F238E27FC236}">
                <a16:creationId xmlns:a16="http://schemas.microsoft.com/office/drawing/2014/main" id="{3026805D-7886-44FD-BEEE-9C2AD15D3AD8}"/>
              </a:ext>
            </a:extLst>
          </p:cNvPr>
          <p:cNvGraphicFramePr>
            <a:graphicFrameLocks noGrp="1"/>
          </p:cNvGraphicFramePr>
          <p:nvPr/>
        </p:nvGraphicFramePr>
        <p:xfrm>
          <a:off x="2121449" y="260648"/>
          <a:ext cx="4901101" cy="400594"/>
        </p:xfrm>
        <a:graphic>
          <a:graphicData uri="http://schemas.openxmlformats.org/drawingml/2006/table">
            <a:tbl>
              <a:tblPr/>
              <a:tblGrid>
                <a:gridCol w="4901101">
                  <a:extLst>
                    <a:ext uri="{9D8B030D-6E8A-4147-A177-3AD203B41FA5}">
                      <a16:colId xmlns:a16="http://schemas.microsoft.com/office/drawing/2014/main" val="3453983290"/>
                    </a:ext>
                  </a:extLst>
                </a:gridCol>
              </a:tblGrid>
              <a:tr h="400594">
                <a:tc>
                  <a: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800" b="0" dirty="0">
                          <a:solidFill>
                            <a:schemeClr val="bg1"/>
                          </a:solidFill>
                        </a:rPr>
                        <a:t>Conclusion - </a:t>
                      </a:r>
                      <a:r>
                        <a:rPr kumimoji="0" lang="ar-EG" sz="1600" b="1" i="0" u="none" strike="noStrike" kern="1200" cap="none" spc="0" normalizeH="0" baseline="0" noProof="0" dirty="0">
                          <a:ln>
                            <a:noFill/>
                          </a:ln>
                          <a:solidFill>
                            <a:schemeClr val="bg1"/>
                          </a:solidFill>
                          <a:effectLst/>
                          <a:uLnTx/>
                          <a:uFillTx/>
                          <a:latin typeface="Arial" charset="0"/>
                          <a:ea typeface="+mn-ea"/>
                          <a:cs typeface="Arial" charset="0"/>
                        </a:rPr>
                        <a:t>ختام</a:t>
                      </a:r>
                      <a:endParaRPr kumimoji="0" lang="en-US" sz="1600" b="1" i="0" u="none" strike="noStrike" kern="1200" cap="none" spc="0" normalizeH="0" baseline="0" noProof="0" dirty="0">
                        <a:ln>
                          <a:noFill/>
                        </a:ln>
                        <a:solidFill>
                          <a:schemeClr val="bg1"/>
                        </a:solidFill>
                        <a:effectLst/>
                        <a:uLnTx/>
                        <a:uFillTx/>
                        <a:latin typeface="Arial" charset="0"/>
                        <a:ea typeface="+mn-ea"/>
                        <a:cs typeface="Arial" charset="0"/>
                      </a:endParaRPr>
                    </a:p>
                  </a:txBody>
                  <a:tcPr>
                    <a:lnL w="12700" cmpd="sng">
                      <a:noFill/>
                      <a:prstDash val="solid"/>
                    </a:lnL>
                    <a:lnR w="12700" cmpd="sng">
                      <a:noFill/>
                      <a:prstDash val="solid"/>
                    </a:lnR>
                    <a:lnT w="12700" cmpd="sng">
                      <a:noFill/>
                      <a:prstDash val="soli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55682080"/>
                  </a:ext>
                </a:extLst>
              </a:tr>
            </a:tbl>
          </a:graphicData>
        </a:graphic>
      </p:graphicFrame>
    </p:spTree>
    <p:extLst>
      <p:ext uri="{BB962C8B-B14F-4D97-AF65-F5344CB8AC3E}">
        <p14:creationId xmlns:p14="http://schemas.microsoft.com/office/powerpoint/2010/main" val="2984443573"/>
      </p:ext>
    </p:extLst>
  </p:cSld>
  <p:clrMapOvr>
    <a:masterClrMapping/>
  </p:clrMapOvr>
  <p:transition advClick="0"/>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68122</Words>
  <Application>Microsoft Office PowerPoint</Application>
  <PresentationFormat>Affichage à l'écran (4:3)</PresentationFormat>
  <Paragraphs>2642</Paragraphs>
  <Slides>574</Slides>
  <Notes>26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574</vt:i4>
      </vt:variant>
    </vt:vector>
  </HeadingPairs>
  <TitlesOfParts>
    <vt:vector size="580" baseType="lpstr">
      <vt:lpstr>Arial</vt:lpstr>
      <vt:lpstr>Avva_Shenouda</vt:lpstr>
      <vt:lpstr>Coptic</vt:lpstr>
      <vt:lpstr>Coptic1</vt:lpstr>
      <vt:lpstr>Times New Roman</vt:lpstr>
      <vt:lpstr>Default Design</vt:lpstr>
      <vt:lpstr>قراءات آحاد الصوم الكبير Lectures des Dimanches de la Carême </vt:lpstr>
      <vt:lpstr>Présentation PowerPoint</vt:lpstr>
      <vt:lpstr>Présentation PowerPoint</vt:lpstr>
      <vt:lpstr>0pv</vt:lpstr>
      <vt:lpstr>0v</vt:lpstr>
      <vt:lpstr>Présentation PowerPoint</vt:lpstr>
      <vt:lpstr>Présentation PowerPoint</vt:lpstr>
      <vt:lpstr>Présentation PowerPoint</vt:lpstr>
      <vt:lpstr>0pm</vt:lpstr>
      <vt:lpstr>0m</vt:lpstr>
      <vt:lpstr>Présentation PowerPoint</vt:lpstr>
      <vt:lpstr>Présentation PowerPoint</vt:lpstr>
      <vt:lpstr>Présentation PowerPoint</vt:lpstr>
      <vt:lpstr>Paul, the servant of our Lord, Jesus Christ, called to be an apostle, appointed to the Gospel of God. </vt:lpstr>
      <vt:lpstr>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0c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0pg</vt:lpstr>
      <vt:lpstr>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0ep</vt:lpstr>
      <vt:lpstr>0e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1ep</vt:lpstr>
      <vt:lpstr>1e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2ep</vt:lpstr>
      <vt:lpstr>2e</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3ep</vt:lpstr>
      <vt:lpstr>3e</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4ep</vt:lpstr>
      <vt:lpstr>4e</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5ep</vt:lpstr>
      <vt:lpstr>5e</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6pm</vt:lpstr>
      <vt:lpstr>6m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6ep</vt:lpstr>
      <vt:lpstr>6e</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Présentation PowerPoint</vt:lpstr>
      <vt:lpstr>Présentation PowerPoint</vt:lpstr>
      <vt:lpstr>7pm</vt:lpstr>
      <vt:lpstr>7m</vt:lpstr>
      <vt:lpstr>Présentation PowerPoint</vt:lpstr>
      <vt:lpstr>Présentation PowerPoint</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7pg</vt:lpstr>
      <vt:lpstr>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1322</cp:revision>
  <dcterms:created xsi:type="dcterms:W3CDTF">2007-08-10T17:48:37Z</dcterms:created>
  <dcterms:modified xsi:type="dcterms:W3CDTF">2021-04-22T20:14:18Z</dcterms:modified>
</cp:coreProperties>
</file>